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ags/tag2.xml" ContentType="application/vnd.openxmlformats-officedocument.presentationml.tags+xml"/>
  <Override PartName="/ppt/theme/themeOverride2.xml" ContentType="application/vnd.openxmlformats-officedocument.themeOverride+xml"/>
  <Override PartName="/ppt/tags/tag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4.xml" ContentType="application/vnd.openxmlformats-officedocument.presentationml.tags+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0"/>
  </p:notesMasterIdLst>
  <p:sldIdLst>
    <p:sldId id="256" r:id="rId2"/>
    <p:sldId id="272" r:id="rId3"/>
    <p:sldId id="258" r:id="rId4"/>
    <p:sldId id="276" r:id="rId5"/>
    <p:sldId id="302" r:id="rId6"/>
    <p:sldId id="293" r:id="rId7"/>
    <p:sldId id="303" r:id="rId8"/>
    <p:sldId id="304" r:id="rId9"/>
    <p:sldId id="305" r:id="rId10"/>
    <p:sldId id="306" r:id="rId11"/>
    <p:sldId id="307" r:id="rId12"/>
    <p:sldId id="309" r:id="rId13"/>
    <p:sldId id="308" r:id="rId14"/>
    <p:sldId id="310" r:id="rId15"/>
    <p:sldId id="311" r:id="rId16"/>
    <p:sldId id="312" r:id="rId17"/>
    <p:sldId id="313" r:id="rId18"/>
    <p:sldId id="261" r:id="rId19"/>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4A4A"/>
    <a:srgbClr val="EAEC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868" autoAdjust="0"/>
    <p:restoredTop sz="92943" autoAdjust="0"/>
  </p:normalViewPr>
  <p:slideViewPr>
    <p:cSldViewPr snapToGrid="0">
      <p:cViewPr varScale="1">
        <p:scale>
          <a:sx n="121" d="100"/>
          <a:sy n="121" d="100"/>
        </p:scale>
        <p:origin x="304" y="184"/>
      </p:cViewPr>
      <p:guideLst/>
    </p:cSldViewPr>
  </p:slideViewPr>
  <p:notesTextViewPr>
    <p:cViewPr>
      <p:scale>
        <a:sx n="3" d="2"/>
        <a:sy n="3" d="2"/>
      </p:scale>
      <p:origin x="0" y="0"/>
    </p:cViewPr>
  </p:notesTextViewPr>
  <p:sorterViewPr>
    <p:cViewPr>
      <p:scale>
        <a:sx n="66" d="100"/>
        <a:sy n="66" d="100"/>
      </p:scale>
      <p:origin x="0" y="-138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06CF4-FA77-4E71-BDBB-B62F97D48318}" type="datetimeFigureOut">
              <a:rPr lang="zh-CN" altLang="en-US" smtClean="0"/>
              <a:t>2018/10/31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EA511-84E0-4AE0-9842-AB0E10994BF1}" type="slidenum">
              <a:rPr lang="zh-CN" altLang="en-US" smtClean="0"/>
              <a:t>‹#›</a:t>
            </a:fld>
            <a:endParaRPr lang="zh-CN" altLang="en-US"/>
          </a:p>
        </p:txBody>
      </p:sp>
    </p:spTree>
    <p:extLst>
      <p:ext uri="{BB962C8B-B14F-4D97-AF65-F5344CB8AC3E}">
        <p14:creationId xmlns:p14="http://schemas.microsoft.com/office/powerpoint/2010/main" val="66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developers.google.com/machine-learning/glossary/#convolution"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s://developers.google.com/machine-learning/glossary/#pooling" TargetMode="External"/><Relationship Id="rId4" Type="http://schemas.openxmlformats.org/officeDocument/2006/relationships/hyperlink" Target="https://developers.google.com/machine-learning/glossary/#ReLU"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a:t>
            </a:fld>
            <a:endParaRPr lang="zh-CN" altLang="en-US"/>
          </a:p>
        </p:txBody>
      </p:sp>
    </p:spTree>
    <p:extLst>
      <p:ext uri="{BB962C8B-B14F-4D97-AF65-F5344CB8AC3E}">
        <p14:creationId xmlns:p14="http://schemas.microsoft.com/office/powerpoint/2010/main" val="89090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We'll build the U-Net model. U-Net is especially good with segmentation tasks because it can localize well to provide high resolution segmentation masks. In addition, it works well with small datasets and is relatively robust against overfitting as the training data is in terms of the number of patches within an image, which is much larger than the number of training images itself. Unlike the original model, we will add batch normalization to each of our blocks. </a:t>
            </a:r>
          </a:p>
          <a:p>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Unet</a:t>
            </a:r>
            <a:r>
              <a:rPr lang="en-US" sz="1200" b="0" i="0" u="none" strike="noStrike" kern="1200" dirty="0">
                <a:solidFill>
                  <a:schemeClr val="tx1"/>
                </a:solidFill>
                <a:effectLst/>
                <a:latin typeface="+mn-lt"/>
                <a:ea typeface="+mn-ea"/>
                <a:cs typeface="+mn-cs"/>
              </a:rPr>
              <a:t> is built with an encoder portion and a decoder portion. The encoder portion is composed of a linear stack of </a:t>
            </a:r>
            <a:r>
              <a:rPr lang="en-US" sz="1200" b="0" i="0" u="none" strike="noStrike" kern="1200" dirty="0">
                <a:solidFill>
                  <a:schemeClr val="tx1"/>
                </a:solidFill>
                <a:effectLst/>
                <a:latin typeface="+mn-lt"/>
                <a:ea typeface="+mn-ea"/>
                <a:cs typeface="+mn-cs"/>
                <a:hlinkClick r:id="rId3"/>
              </a:rPr>
              <a:t>Conv</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BatchNorm</a:t>
            </a:r>
            <a:r>
              <a:rPr lang="en-US" sz="1200" b="0" i="0" u="none" strike="noStrike"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hlinkClick r:id="rId4"/>
              </a:rPr>
              <a:t>Relu</a:t>
            </a:r>
            <a:r>
              <a:rPr lang="en-US" sz="1200" b="0" i="0" u="none" strike="noStrike" kern="1200" dirty="0">
                <a:solidFill>
                  <a:schemeClr val="tx1"/>
                </a:solidFill>
                <a:effectLst/>
                <a:latin typeface="+mn-lt"/>
                <a:ea typeface="+mn-ea"/>
                <a:cs typeface="+mn-cs"/>
              </a:rPr>
              <a:t> operations followed by a </a:t>
            </a:r>
            <a:r>
              <a:rPr lang="en-US" sz="1200" b="0" i="0" u="none" strike="noStrike" kern="1200" dirty="0">
                <a:solidFill>
                  <a:schemeClr val="tx1"/>
                </a:solidFill>
                <a:effectLst/>
                <a:latin typeface="+mn-lt"/>
                <a:ea typeface="+mn-ea"/>
                <a:cs typeface="+mn-cs"/>
                <a:hlinkClick r:id="rId5"/>
              </a:rPr>
              <a:t>MaxPool</a:t>
            </a:r>
            <a:r>
              <a:rPr lang="en-US" sz="1200" b="0" i="0" u="none" strike="noStrike" kern="1200" dirty="0">
                <a:solidFill>
                  <a:schemeClr val="tx1"/>
                </a:solidFill>
                <a:effectLst/>
                <a:latin typeface="+mn-lt"/>
                <a:ea typeface="+mn-ea"/>
                <a:cs typeface="+mn-cs"/>
              </a:rPr>
              <a:t>. Each </a:t>
            </a:r>
            <a:r>
              <a:rPr lang="en-US" sz="1200" b="0" i="0" u="none" strike="noStrike" kern="1200" dirty="0" err="1">
                <a:solidFill>
                  <a:schemeClr val="tx1"/>
                </a:solidFill>
                <a:effectLst/>
                <a:latin typeface="+mn-lt"/>
                <a:ea typeface="+mn-ea"/>
                <a:cs typeface="+mn-cs"/>
              </a:rPr>
              <a:t>MaxPool</a:t>
            </a:r>
            <a:r>
              <a:rPr lang="en-US" sz="1200" b="0" i="0" u="none" strike="noStrike" kern="1200" dirty="0">
                <a:solidFill>
                  <a:schemeClr val="tx1"/>
                </a:solidFill>
                <a:effectLst/>
                <a:latin typeface="+mn-lt"/>
                <a:ea typeface="+mn-ea"/>
                <a:cs typeface="+mn-cs"/>
              </a:rPr>
              <a:t> will reduce the spatial resolution of our feature map by a factor of 2. We keep track of the outputs of each block as we feed these high resolution feature maps with the decoder portion. The Decoder portion is comprised of UpSampling2D, Conv, </a:t>
            </a:r>
            <a:r>
              <a:rPr lang="en-US" sz="1200" b="0" i="0" u="none" strike="noStrike" kern="1200" dirty="0" err="1">
                <a:solidFill>
                  <a:schemeClr val="tx1"/>
                </a:solidFill>
                <a:effectLst/>
                <a:latin typeface="+mn-lt"/>
                <a:ea typeface="+mn-ea"/>
                <a:cs typeface="+mn-cs"/>
              </a:rPr>
              <a:t>BatchNorm</a:t>
            </a:r>
            <a:r>
              <a:rPr lang="en-US" sz="1200" b="0" i="0" u="none" strike="noStrike" kern="1200" dirty="0">
                <a:solidFill>
                  <a:schemeClr val="tx1"/>
                </a:solidFill>
                <a:effectLst/>
                <a:latin typeface="+mn-lt"/>
                <a:ea typeface="+mn-ea"/>
                <a:cs typeface="+mn-cs"/>
              </a:rPr>
              <a:t>, and </a:t>
            </a:r>
            <a:r>
              <a:rPr lang="en-US" sz="1200" b="0" i="0" u="none" strike="noStrike" kern="1200" dirty="0" err="1">
                <a:solidFill>
                  <a:schemeClr val="tx1"/>
                </a:solidFill>
                <a:effectLst/>
                <a:latin typeface="+mn-lt"/>
                <a:ea typeface="+mn-ea"/>
                <a:cs typeface="+mn-cs"/>
              </a:rPr>
              <a:t>Relus</a:t>
            </a:r>
            <a:r>
              <a:rPr lang="en-US" sz="1200" b="0" i="0" u="none" strike="noStrike" kern="1200" dirty="0">
                <a:solidFill>
                  <a:schemeClr val="tx1"/>
                </a:solidFill>
                <a:effectLst/>
                <a:latin typeface="+mn-lt"/>
                <a:ea typeface="+mn-ea"/>
                <a:cs typeface="+mn-cs"/>
              </a:rPr>
              <a:t>. Note that we concatenate the feature map of the same size on the decoder side. Finally, we add a final Conv operation that performs a convolution along the channels for each individual pixel (kernel size of (1, 1)) that outputs our final segmentation mask in grayscale.</a:t>
            </a:r>
          </a:p>
          <a:p>
            <a:endParaRPr lang="en-US" dirty="0"/>
          </a:p>
        </p:txBody>
      </p:sp>
      <p:sp>
        <p:nvSpPr>
          <p:cNvPr id="4" name="Slide Number Placeholder 3"/>
          <p:cNvSpPr>
            <a:spLocks noGrp="1"/>
          </p:cNvSpPr>
          <p:nvPr>
            <p:ph type="sldNum" sz="quarter" idx="10"/>
          </p:nvPr>
        </p:nvSpPr>
        <p:spPr/>
        <p:txBody>
          <a:bodyPr/>
          <a:lstStyle/>
          <a:p>
            <a:fld id="{4A7EA511-84E0-4AE0-9842-AB0E10994BF1}" type="slidenum">
              <a:rPr lang="zh-CN" altLang="en-US" smtClean="0"/>
              <a:t>13</a:t>
            </a:fld>
            <a:endParaRPr lang="zh-CN" altLang="en-US"/>
          </a:p>
        </p:txBody>
      </p:sp>
    </p:spTree>
    <p:extLst>
      <p:ext uri="{BB962C8B-B14F-4D97-AF65-F5344CB8AC3E}">
        <p14:creationId xmlns:p14="http://schemas.microsoft.com/office/powerpoint/2010/main" val="2790871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fluctuation</a:t>
            </a:r>
            <a:endParaRPr lang="en-US" dirty="0"/>
          </a:p>
        </p:txBody>
      </p:sp>
      <p:sp>
        <p:nvSpPr>
          <p:cNvPr id="4" name="Slide Number Placeholder 3"/>
          <p:cNvSpPr>
            <a:spLocks noGrp="1"/>
          </p:cNvSpPr>
          <p:nvPr>
            <p:ph type="sldNum" sz="quarter" idx="10"/>
          </p:nvPr>
        </p:nvSpPr>
        <p:spPr/>
        <p:txBody>
          <a:bodyPr/>
          <a:lstStyle/>
          <a:p>
            <a:fld id="{4A7EA511-84E0-4AE0-9842-AB0E10994BF1}" type="slidenum">
              <a:rPr lang="zh-CN" altLang="en-US" smtClean="0"/>
              <a:t>14</a:t>
            </a:fld>
            <a:endParaRPr lang="zh-CN" altLang="en-US"/>
          </a:p>
        </p:txBody>
      </p:sp>
    </p:spTree>
    <p:extLst>
      <p:ext uri="{BB962C8B-B14F-4D97-AF65-F5344CB8AC3E}">
        <p14:creationId xmlns:p14="http://schemas.microsoft.com/office/powerpoint/2010/main" val="35444553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1102" name="图片 1101">
            <a:extLst>
              <a:ext uri="{FF2B5EF4-FFF2-40B4-BE49-F238E27FC236}">
                <a16:creationId xmlns:a16="http://schemas.microsoft.com/office/drawing/2014/main" id="{F6B81E82-77CD-42EE-BB96-8BC6A5440084}"/>
              </a:ext>
            </a:extLst>
          </p:cNvPr>
          <p:cNvPicPr>
            <a:picLocks noChangeAspect="1"/>
          </p:cNvPicPr>
          <p:nvPr userDrawn="1"/>
        </p:nvPicPr>
        <p:blipFill>
          <a:blip r:embed="rId2"/>
          <a:stretch>
            <a:fillRect/>
          </a:stretch>
        </p:blipFill>
        <p:spPr>
          <a:xfrm>
            <a:off x="0" y="3037350"/>
            <a:ext cx="7930836" cy="3820649"/>
          </a:xfrm>
          <a:prstGeom prst="rect">
            <a:avLst/>
          </a:prstGeom>
        </p:spPr>
      </p:pic>
      <p:sp>
        <p:nvSpPr>
          <p:cNvPr id="9801" name="副标题 2"/>
          <p:cNvSpPr>
            <a:spLocks noGrp="1"/>
          </p:cNvSpPr>
          <p:nvPr userDrawn="1">
            <p:ph type="subTitle" idx="1" hasCustomPrompt="1"/>
          </p:nvPr>
        </p:nvSpPr>
        <p:spPr>
          <a:xfrm>
            <a:off x="669925" y="3079043"/>
            <a:ext cx="10850563" cy="475132"/>
          </a:xfrm>
        </p:spPr>
        <p:txBody>
          <a:bodyPr anchor="ctr">
            <a:normAutofit/>
          </a:bodyPr>
          <a:lstStyle>
            <a:lvl1pPr marL="0" marR="0" indent="0" algn="r" defTabSz="914354" rtl="0" eaLnBrk="1" fontAlgn="auto" latinLnBrk="0" hangingPunct="1">
              <a:lnSpc>
                <a:spcPct val="90000"/>
              </a:lnSpc>
              <a:spcBef>
                <a:spcPts val="1000"/>
              </a:spcBef>
              <a:spcAft>
                <a:spcPts val="0"/>
              </a:spcAft>
              <a:buClrTx/>
              <a:buSzTx/>
              <a:buFont typeface="Arial" panose="020B0604020202020204" pitchFamily="34" charset="0"/>
              <a:buNone/>
              <a:tabLst/>
              <a:defRPr sz="160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marL="0" marR="0" lvl="0" indent="0" algn="r"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zh-CN" dirty="0"/>
              <a:t>Click to edit Master subtitle style</a:t>
            </a:r>
          </a:p>
        </p:txBody>
      </p:sp>
      <p:sp>
        <p:nvSpPr>
          <p:cNvPr id="9802" name="标题 1"/>
          <p:cNvSpPr>
            <a:spLocks noGrp="1"/>
          </p:cNvSpPr>
          <p:nvPr userDrawn="1">
            <p:ph type="ctrTitle" hasCustomPrompt="1"/>
          </p:nvPr>
        </p:nvSpPr>
        <p:spPr>
          <a:xfrm>
            <a:off x="669926" y="2321170"/>
            <a:ext cx="10850562" cy="749082"/>
          </a:xfrm>
        </p:spPr>
        <p:txBody>
          <a:bodyPr anchor="ctr">
            <a:normAutofit/>
          </a:bodyPr>
          <a:lstStyle>
            <a:lvl1pPr algn="r">
              <a:defRPr sz="3600" b="1">
                <a:solidFill>
                  <a:schemeClr val="tx1"/>
                </a:solidFill>
              </a:defRPr>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1E475EF-3918-4C37-977A-956EB9D76F8E}"/>
              </a:ext>
            </a:extLst>
          </p:cNvPr>
          <p:cNvPicPr>
            <a:picLocks noChangeAspect="1"/>
          </p:cNvPicPr>
          <p:nvPr userDrawn="1"/>
        </p:nvPicPr>
        <p:blipFill>
          <a:blip r:embed="rId2"/>
          <a:stretch>
            <a:fillRect/>
          </a:stretch>
        </p:blipFill>
        <p:spPr>
          <a:xfrm>
            <a:off x="46495" y="0"/>
            <a:ext cx="11473992" cy="2693989"/>
          </a:xfrm>
          <a:prstGeom prst="rect">
            <a:avLst/>
          </a:prstGeom>
        </p:spPr>
      </p:pic>
      <p:sp>
        <p:nvSpPr>
          <p:cNvPr id="20" name="标题 1"/>
          <p:cNvSpPr>
            <a:spLocks noGrp="1"/>
          </p:cNvSpPr>
          <p:nvPr userDrawn="1">
            <p:ph type="title" hasCustomPrompt="1"/>
          </p:nvPr>
        </p:nvSpPr>
        <p:spPr>
          <a:xfrm>
            <a:off x="669924" y="2927838"/>
            <a:ext cx="10850564" cy="501162"/>
          </a:xfrm>
          <a:noFill/>
        </p:spPr>
        <p:txBody>
          <a:bodyPr anchor="ctr">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userDrawn="1">
            <p:ph type="body" idx="1" hasCustomPrompt="1"/>
          </p:nvPr>
        </p:nvSpPr>
        <p:spPr>
          <a:xfrm>
            <a:off x="669924" y="3472000"/>
            <a:ext cx="10850564" cy="1082874"/>
          </a:xfrm>
          <a:noFill/>
        </p:spPr>
        <p:txBody>
          <a:bodyPr anchor="t">
            <a:normAutofit/>
          </a:bodyPr>
          <a:lstStyle>
            <a:lvl1pPr marL="0" indent="0">
              <a:lnSpc>
                <a:spcPct val="150000"/>
              </a:lnSpc>
              <a:spcBef>
                <a:spcPts val="0"/>
              </a:spcBef>
              <a:buNone/>
              <a:defRPr sz="12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Edit Master text styles</a:t>
            </a:r>
          </a:p>
        </p:txBody>
      </p:sp>
      <p:cxnSp>
        <p:nvCxnSpPr>
          <p:cNvPr id="3" name="直接连接符 2"/>
          <p:cNvCxnSpPr/>
          <p:nvPr userDrawn="1"/>
        </p:nvCxnSpPr>
        <p:spPr>
          <a:xfrm>
            <a:off x="669925" y="3471306"/>
            <a:ext cx="1085056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日期占位符 6">
            <a:extLst>
              <a:ext uri="{FF2B5EF4-FFF2-40B4-BE49-F238E27FC236}">
                <a16:creationId xmlns:a16="http://schemas.microsoft.com/office/drawing/2014/main" id="{C9088FBD-8B5D-4818-BBCF-F951CB4468EA}"/>
              </a:ext>
            </a:extLst>
          </p:cNvPr>
          <p:cNvSpPr>
            <a:spLocks noGrp="1"/>
          </p:cNvSpPr>
          <p:nvPr>
            <p:ph type="dt" sz="half" idx="10"/>
          </p:nvPr>
        </p:nvSpPr>
        <p:spPr/>
        <p:txBody>
          <a:bodyPr/>
          <a:lstStyle/>
          <a:p>
            <a:fld id="{6489D9C7-5DC6-4263-87FF-7C99F6FB63C3}" type="datetime1">
              <a:rPr lang="zh-CN" altLang="en-US" smtClean="0"/>
              <a:pPr/>
              <a:t>2018/10/31</a:t>
            </a:fld>
            <a:endParaRPr lang="zh-CN" altLang="en-US"/>
          </a:p>
        </p:txBody>
      </p:sp>
      <p:sp>
        <p:nvSpPr>
          <p:cNvPr id="8" name="页脚占位符 7">
            <a:extLst>
              <a:ext uri="{FF2B5EF4-FFF2-40B4-BE49-F238E27FC236}">
                <a16:creationId xmlns:a16="http://schemas.microsoft.com/office/drawing/2014/main" id="{8D9F09E7-6842-4F67-8517-7C97FF60BFD7}"/>
              </a:ext>
            </a:extLst>
          </p:cNvPr>
          <p:cNvSpPr>
            <a:spLocks noGrp="1"/>
          </p:cNvSpPr>
          <p:nvPr>
            <p:ph type="ftr" sz="quarter" idx="11"/>
          </p:nvPr>
        </p:nvSpPr>
        <p:spPr/>
        <p:txBody>
          <a:bodyPr/>
          <a:lstStyle/>
          <a:p>
            <a:r>
              <a:rPr lang="en-US" altLang="zh-CN"/>
              <a:t>www.islide.cc</a:t>
            </a:r>
            <a:endParaRPr lang="zh-CN" altLang="en-US" dirty="0"/>
          </a:p>
        </p:txBody>
      </p:sp>
      <p:sp>
        <p:nvSpPr>
          <p:cNvPr id="9" name="灯片编号占位符 8">
            <a:extLst>
              <a:ext uri="{FF2B5EF4-FFF2-40B4-BE49-F238E27FC236}">
                <a16:creationId xmlns:a16="http://schemas.microsoft.com/office/drawing/2014/main" id="{2F1B22B6-C597-48AF-B31A-DADEBFD7ECB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en-US" altLang="zh-CN" dirty="0"/>
              <a:t>Click to edit Master title style</a:t>
            </a:r>
            <a:endParaRPr lang="zh-CN" altLang="en-US" dirty="0"/>
          </a:p>
        </p:txBody>
      </p:sp>
      <p:sp>
        <p:nvSpPr>
          <p:cNvPr id="3" name="内容占位符 2"/>
          <p:cNvSpPr>
            <a:spLocks noGrp="1"/>
          </p:cNvSpPr>
          <p:nvPr>
            <p:ph idx="1" hasCustomPrompt="1"/>
          </p:nvPr>
        </p:nvSpPr>
        <p:spPr/>
        <p:txBody>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7" name="日期占位符 6">
            <a:extLst>
              <a:ext uri="{FF2B5EF4-FFF2-40B4-BE49-F238E27FC236}">
                <a16:creationId xmlns:a16="http://schemas.microsoft.com/office/drawing/2014/main" id="{B98F3095-932C-4CF3-A176-654E9A54D9D9}"/>
              </a:ext>
            </a:extLst>
          </p:cNvPr>
          <p:cNvSpPr>
            <a:spLocks noGrp="1"/>
          </p:cNvSpPr>
          <p:nvPr>
            <p:ph type="dt" sz="half" idx="10"/>
          </p:nvPr>
        </p:nvSpPr>
        <p:spPr/>
        <p:txBody>
          <a:bodyPr/>
          <a:lstStyle/>
          <a:p>
            <a:fld id="{6489D9C7-5DC6-4263-87FF-7C99F6FB63C3}" type="datetime1">
              <a:rPr lang="zh-CN" altLang="en-US" smtClean="0"/>
              <a:pPr/>
              <a:t>2018/10/31</a:t>
            </a:fld>
            <a:endParaRPr lang="zh-CN" altLang="en-US"/>
          </a:p>
        </p:txBody>
      </p:sp>
      <p:sp>
        <p:nvSpPr>
          <p:cNvPr id="8" name="页脚占位符 7">
            <a:extLst>
              <a:ext uri="{FF2B5EF4-FFF2-40B4-BE49-F238E27FC236}">
                <a16:creationId xmlns:a16="http://schemas.microsoft.com/office/drawing/2014/main" id="{0DAEAB60-ACC6-46CE-8F2C-4439B9D9148A}"/>
              </a:ext>
            </a:extLst>
          </p:cNvPr>
          <p:cNvSpPr>
            <a:spLocks noGrp="1"/>
          </p:cNvSpPr>
          <p:nvPr>
            <p:ph type="ftr" sz="quarter" idx="11"/>
          </p:nvPr>
        </p:nvSpPr>
        <p:spPr/>
        <p:txBody>
          <a:bodyPr/>
          <a:lstStyle/>
          <a:p>
            <a:r>
              <a:rPr lang="en-US" altLang="zh-CN"/>
              <a:t>www.islide.cc</a:t>
            </a:r>
            <a:endParaRPr lang="zh-CN" altLang="en-US" dirty="0"/>
          </a:p>
        </p:txBody>
      </p:sp>
      <p:sp>
        <p:nvSpPr>
          <p:cNvPr id="9" name="灯片编号占位符 8">
            <a:extLst>
              <a:ext uri="{FF2B5EF4-FFF2-40B4-BE49-F238E27FC236}">
                <a16:creationId xmlns:a16="http://schemas.microsoft.com/office/drawing/2014/main" id="{740481FA-EBA9-489B-A17C-6BC258C4AFFB}"/>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568967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924" y="1"/>
            <a:ext cx="10850563" cy="1028699"/>
          </a:xfrm>
        </p:spPr>
        <p:txBody>
          <a:bodyPr/>
          <a:lstStyle/>
          <a:p>
            <a:r>
              <a:rPr lang="en-US" altLang="zh-CN" dirty="0"/>
              <a:t>Click to edit Master title style</a:t>
            </a:r>
            <a:endParaRPr lang="zh-CN" altLang="en-US" dirty="0"/>
          </a:p>
        </p:txBody>
      </p:sp>
      <p:sp>
        <p:nvSpPr>
          <p:cNvPr id="6" name="日期占位符 5">
            <a:extLst>
              <a:ext uri="{FF2B5EF4-FFF2-40B4-BE49-F238E27FC236}">
                <a16:creationId xmlns:a16="http://schemas.microsoft.com/office/drawing/2014/main" id="{84CBCC54-3B90-45FE-9E7D-A2FA7EC95BFA}"/>
              </a:ext>
            </a:extLst>
          </p:cNvPr>
          <p:cNvSpPr>
            <a:spLocks noGrp="1"/>
          </p:cNvSpPr>
          <p:nvPr>
            <p:ph type="dt" sz="half" idx="10"/>
          </p:nvPr>
        </p:nvSpPr>
        <p:spPr/>
        <p:txBody>
          <a:bodyPr/>
          <a:lstStyle/>
          <a:p>
            <a:fld id="{6489D9C7-5DC6-4263-87FF-7C99F6FB63C3}" type="datetime1">
              <a:rPr lang="zh-CN" altLang="en-US" smtClean="0"/>
              <a:pPr/>
              <a:t>2018/10/31</a:t>
            </a:fld>
            <a:endParaRPr lang="zh-CN" altLang="en-US"/>
          </a:p>
        </p:txBody>
      </p:sp>
      <p:sp>
        <p:nvSpPr>
          <p:cNvPr id="7" name="页脚占位符 6">
            <a:extLst>
              <a:ext uri="{FF2B5EF4-FFF2-40B4-BE49-F238E27FC236}">
                <a16:creationId xmlns:a16="http://schemas.microsoft.com/office/drawing/2014/main" id="{81AF554F-2FBD-4018-B9C5-DBA95222D1D3}"/>
              </a:ext>
            </a:extLst>
          </p:cNvPr>
          <p:cNvSpPr>
            <a:spLocks noGrp="1"/>
          </p:cNvSpPr>
          <p:nvPr>
            <p:ph type="ftr" sz="quarter" idx="11"/>
          </p:nvPr>
        </p:nvSpPr>
        <p:spPr/>
        <p:txBody>
          <a:bodyPr/>
          <a:lstStyle/>
          <a:p>
            <a:r>
              <a:rPr lang="en-US" altLang="zh-CN"/>
              <a:t>www.islide.cc</a:t>
            </a:r>
            <a:endParaRPr lang="zh-CN" altLang="en-US" dirty="0"/>
          </a:p>
        </p:txBody>
      </p:sp>
      <p:sp>
        <p:nvSpPr>
          <p:cNvPr id="8" name="灯片编号占位符 7">
            <a:extLst>
              <a:ext uri="{FF2B5EF4-FFF2-40B4-BE49-F238E27FC236}">
                <a16:creationId xmlns:a16="http://schemas.microsoft.com/office/drawing/2014/main" id="{C5AD0406-CEC2-4D1E-AED4-75C9B4ACFCFD}"/>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75817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pic>
        <p:nvPicPr>
          <p:cNvPr id="1129" name="图片 1128">
            <a:extLst>
              <a:ext uri="{FF2B5EF4-FFF2-40B4-BE49-F238E27FC236}">
                <a16:creationId xmlns:a16="http://schemas.microsoft.com/office/drawing/2014/main" id="{21B0AEAA-D567-4486-80E1-08E446705B1E}"/>
              </a:ext>
            </a:extLst>
          </p:cNvPr>
          <p:cNvPicPr>
            <a:picLocks noChangeAspect="1"/>
          </p:cNvPicPr>
          <p:nvPr userDrawn="1"/>
        </p:nvPicPr>
        <p:blipFill>
          <a:blip r:embed="rId2"/>
          <a:stretch>
            <a:fillRect/>
          </a:stretch>
        </p:blipFill>
        <p:spPr>
          <a:xfrm>
            <a:off x="0" y="3037350"/>
            <a:ext cx="7930836" cy="3820649"/>
          </a:xfrm>
          <a:prstGeom prst="rect">
            <a:avLst/>
          </a:prstGeom>
        </p:spPr>
      </p:pic>
      <p:sp>
        <p:nvSpPr>
          <p:cNvPr id="13" name="标题 1"/>
          <p:cNvSpPr>
            <a:spLocks noGrp="1"/>
          </p:cNvSpPr>
          <p:nvPr userDrawn="1">
            <p:ph type="ctrTitle" hasCustomPrompt="1"/>
          </p:nvPr>
        </p:nvSpPr>
        <p:spPr>
          <a:xfrm>
            <a:off x="6207126" y="2235084"/>
            <a:ext cx="4482645" cy="973538"/>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6207126" y="3486125"/>
            <a:ext cx="4482645" cy="310871"/>
          </a:xfrm>
        </p:spPr>
        <p:txBody>
          <a:bodyPr vert="horz" lIns="91440" tIns="45720" rIns="91440" bIns="45720" rtlCol="0" anchor="b">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p>
        </p:txBody>
      </p:sp>
      <p:sp>
        <p:nvSpPr>
          <p:cNvPr id="15" name="文本占位符 62"/>
          <p:cNvSpPr>
            <a:spLocks noGrp="1"/>
          </p:cNvSpPr>
          <p:nvPr>
            <p:ph type="body" sz="quarter" idx="18" hasCustomPrompt="1"/>
          </p:nvPr>
        </p:nvSpPr>
        <p:spPr>
          <a:xfrm>
            <a:off x="6207126" y="3801759"/>
            <a:ext cx="4482645" cy="310871"/>
          </a:xfrm>
        </p:spPr>
        <p:txBody>
          <a:bodyPr vert="horz" lIns="91440" tIns="45720" rIns="91440" bIns="45720" rtlCol="0">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Date</a:t>
            </a:r>
            <a:endParaRPr lang="zh-CN" altLang="en-US" dirty="0"/>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p:cNvSpPr>
            <a:spLocks noGrp="1"/>
          </p:cNvSpPr>
          <p:nvPr>
            <p:ph type="dt" sz="half" idx="2"/>
          </p:nvPr>
        </p:nvSpPr>
        <p:spPr>
          <a:xfrm>
            <a:off x="5401732" y="6235700"/>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2018/10/31</a:t>
            </a:fld>
            <a:endParaRPr lang="zh-CN" altLang="en-US"/>
          </a:p>
        </p:txBody>
      </p:sp>
      <p:sp>
        <p:nvSpPr>
          <p:cNvPr id="5" name="页脚占位符 4"/>
          <p:cNvSpPr>
            <a:spLocks noGrp="1"/>
          </p:cNvSpPr>
          <p:nvPr>
            <p:ph type="ftr" sz="quarter" idx="3"/>
          </p:nvPr>
        </p:nvSpPr>
        <p:spPr>
          <a:xfrm>
            <a:off x="669924" y="6235700"/>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www.islide.cc</a:t>
            </a:r>
            <a:endParaRPr lang="zh-CN" altLang="en-US" dirty="0"/>
          </a:p>
        </p:txBody>
      </p:sp>
      <p:sp>
        <p:nvSpPr>
          <p:cNvPr id="6" name="灯片编号占位符 5"/>
          <p:cNvSpPr>
            <a:spLocks noGrp="1"/>
          </p:cNvSpPr>
          <p:nvPr>
            <p:ph type="sldNum" sz="quarter" idx="4"/>
          </p:nvPr>
        </p:nvSpPr>
        <p:spPr>
          <a:xfrm>
            <a:off x="8610599" y="6235700"/>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cxnSp>
        <p:nvCxnSpPr>
          <p:cNvPr id="8" name="直接连接符 7"/>
          <p:cNvCxnSpPr/>
          <p:nvPr userDrawn="1"/>
        </p:nvCxnSpPr>
        <p:spPr>
          <a:xfrm>
            <a:off x="669924" y="6240463"/>
            <a:ext cx="1085056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userDrawn="1"/>
        </p:nvSpPr>
        <p:spPr>
          <a:xfrm>
            <a:off x="669923" y="1028700"/>
            <a:ext cx="10850563" cy="7200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4"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08" userDrawn="1">
          <p15:clr>
            <a:srgbClr val="F26B43"/>
          </p15:clr>
        </p15:guide>
        <p15:guide id="5" orient="horz" pos="3931" userDrawn="1">
          <p15:clr>
            <a:srgbClr val="F26B43"/>
          </p15:clr>
        </p15:guide>
        <p15:guide id="6" orient="horz" pos="387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4.xml"/><Relationship Id="rId1" Type="http://schemas.openxmlformats.org/officeDocument/2006/relationships/tags" Target="../tags/tag3.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副标题 18"/>
          <p:cNvSpPr>
            <a:spLocks noGrp="1"/>
          </p:cNvSpPr>
          <p:nvPr>
            <p:ph type="subTitle" idx="1"/>
          </p:nvPr>
        </p:nvSpPr>
        <p:spPr>
          <a:xfrm>
            <a:off x="8897421" y="3813845"/>
            <a:ext cx="2623067" cy="897056"/>
          </a:xfrm>
        </p:spPr>
        <p:txBody>
          <a:bodyPr>
            <a:noAutofit/>
          </a:bodyPr>
          <a:lstStyle/>
          <a:p>
            <a:r>
              <a:rPr lang="en-US" altLang="zh-CN" sz="1800" dirty="0" err="1"/>
              <a:t>Xiangkun</a:t>
            </a:r>
            <a:r>
              <a:rPr lang="en-US" altLang="zh-CN" sz="1800" dirty="0"/>
              <a:t> Ye</a:t>
            </a:r>
          </a:p>
          <a:p>
            <a:r>
              <a:rPr lang="en-US" altLang="zh-CN" sz="1800" dirty="0" err="1"/>
              <a:t>Zhangyu</a:t>
            </a:r>
            <a:r>
              <a:rPr lang="en-US" altLang="zh-CN" sz="1800" dirty="0"/>
              <a:t> Wan</a:t>
            </a:r>
          </a:p>
          <a:p>
            <a:r>
              <a:rPr lang="en-US" altLang="zh-CN" sz="1800" dirty="0" err="1"/>
              <a:t>Yuxuan</a:t>
            </a:r>
            <a:r>
              <a:rPr lang="en-US" altLang="zh-CN" sz="1800" dirty="0"/>
              <a:t> Su</a:t>
            </a:r>
          </a:p>
        </p:txBody>
      </p:sp>
      <p:sp>
        <p:nvSpPr>
          <p:cNvPr id="18" name="标题 17"/>
          <p:cNvSpPr>
            <a:spLocks noGrp="1"/>
          </p:cNvSpPr>
          <p:nvPr>
            <p:ph type="ctrTitle"/>
          </p:nvPr>
        </p:nvSpPr>
        <p:spPr>
          <a:xfrm>
            <a:off x="669926" y="1951303"/>
            <a:ext cx="10850562" cy="749082"/>
          </a:xfrm>
        </p:spPr>
        <p:txBody>
          <a:bodyPr>
            <a:normAutofit/>
          </a:bodyPr>
          <a:lstStyle/>
          <a:p>
            <a:r>
              <a:rPr lang="en-US" altLang="zh-CN" sz="4000" dirty="0"/>
              <a:t>Smart Application Generator</a:t>
            </a:r>
            <a:endParaRPr lang="zh-CN" altLang="en-US" sz="4000" dirty="0"/>
          </a:p>
        </p:txBody>
      </p:sp>
      <p:cxnSp>
        <p:nvCxnSpPr>
          <p:cNvPr id="4" name="直接连接符 3">
            <a:extLst>
              <a:ext uri="{FF2B5EF4-FFF2-40B4-BE49-F238E27FC236}">
                <a16:creationId xmlns:a16="http://schemas.microsoft.com/office/drawing/2014/main" id="{C95079F2-B06A-45E0-8EEE-BC48961EB9C1}"/>
              </a:ext>
            </a:extLst>
          </p:cNvPr>
          <p:cNvCxnSpPr>
            <a:cxnSpLocks/>
          </p:cNvCxnSpPr>
          <p:nvPr/>
        </p:nvCxnSpPr>
        <p:spPr>
          <a:xfrm>
            <a:off x="3544584" y="2742923"/>
            <a:ext cx="7975904"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3B07D1B-7607-154F-A5D7-2B9CFF8E852C}"/>
              </a:ext>
            </a:extLst>
          </p:cNvPr>
          <p:cNvSpPr txBox="1"/>
          <p:nvPr/>
        </p:nvSpPr>
        <p:spPr>
          <a:xfrm>
            <a:off x="4099456" y="2878274"/>
            <a:ext cx="7512954" cy="400110"/>
          </a:xfrm>
          <a:prstGeom prst="rect">
            <a:avLst/>
          </a:prstGeom>
          <a:noFill/>
        </p:spPr>
        <p:txBody>
          <a:bodyPr wrap="none" rtlCol="0">
            <a:spAutoFit/>
          </a:bodyPr>
          <a:lstStyle/>
          <a:p>
            <a:r>
              <a:rPr lang="en-US" sz="2000" dirty="0"/>
              <a:t>https://</a:t>
            </a:r>
            <a:r>
              <a:rPr lang="en-US" sz="2000" dirty="0" err="1"/>
              <a:t>github.com</a:t>
            </a:r>
            <a:r>
              <a:rPr lang="en-US" sz="2000" dirty="0"/>
              <a:t>/</a:t>
            </a:r>
            <a:r>
              <a:rPr lang="en-US" sz="2000" dirty="0" err="1"/>
              <a:t>XiangkunYe</a:t>
            </a:r>
            <a:r>
              <a:rPr lang="en-US" sz="2000" dirty="0"/>
              <a:t>/</a:t>
            </a:r>
            <a:r>
              <a:rPr lang="en-US" sz="2000" dirty="0" err="1"/>
              <a:t>Tensorflow</a:t>
            </a:r>
            <a:r>
              <a:rPr lang="en-US" sz="2000" dirty="0"/>
              <a:t>-Application-Generator</a:t>
            </a:r>
          </a:p>
        </p:txBody>
      </p:sp>
    </p:spTree>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Demo: Image Classification</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pic>
        <p:nvPicPr>
          <p:cNvPr id="3" name="Picture 2">
            <a:extLst>
              <a:ext uri="{FF2B5EF4-FFF2-40B4-BE49-F238E27FC236}">
                <a16:creationId xmlns:a16="http://schemas.microsoft.com/office/drawing/2014/main" id="{386B18F3-308B-1C4F-AD55-F9F3AD9BB8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9504" y="791111"/>
            <a:ext cx="6535423" cy="5943600"/>
          </a:xfrm>
          <a:prstGeom prst="rect">
            <a:avLst/>
          </a:prstGeom>
        </p:spPr>
      </p:pic>
    </p:spTree>
    <p:extLst>
      <p:ext uri="{BB962C8B-B14F-4D97-AF65-F5344CB8AC3E}">
        <p14:creationId xmlns:p14="http://schemas.microsoft.com/office/powerpoint/2010/main" val="4019156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Demo: Image Segmentation</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pic>
        <p:nvPicPr>
          <p:cNvPr id="2" name="601 project 9 2018-10-10 20.20.14">
            <a:hlinkClick r:id="" action="ppaction://media"/>
            <a:extLst>
              <a:ext uri="{FF2B5EF4-FFF2-40B4-BE49-F238E27FC236}">
                <a16:creationId xmlns:a16="http://schemas.microsoft.com/office/drawing/2014/main" id="{BFA7A9D5-7A85-2C4A-B5F1-7008BEAD1A0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88404" y="1043526"/>
            <a:ext cx="10214094" cy="5532634"/>
          </a:xfrm>
          <a:prstGeom prst="rect">
            <a:avLst/>
          </a:prstGeom>
        </p:spPr>
      </p:pic>
    </p:spTree>
    <p:extLst>
      <p:ext uri="{BB962C8B-B14F-4D97-AF65-F5344CB8AC3E}">
        <p14:creationId xmlns:p14="http://schemas.microsoft.com/office/powerpoint/2010/main" val="1793556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Demo: Image Segmentation</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pic>
        <p:nvPicPr>
          <p:cNvPr id="10" name="Picture 9">
            <a:extLst>
              <a:ext uri="{FF2B5EF4-FFF2-40B4-BE49-F238E27FC236}">
                <a16:creationId xmlns:a16="http://schemas.microsoft.com/office/drawing/2014/main" id="{18311E96-10DA-964E-8370-4CA9DABF06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405" y="1022011"/>
            <a:ext cx="10214094" cy="5532634"/>
          </a:xfrm>
          <a:prstGeom prst="rect">
            <a:avLst/>
          </a:prstGeom>
        </p:spPr>
      </p:pic>
    </p:spTree>
    <p:extLst>
      <p:ext uri="{BB962C8B-B14F-4D97-AF65-F5344CB8AC3E}">
        <p14:creationId xmlns:p14="http://schemas.microsoft.com/office/powerpoint/2010/main" val="399890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Demo: Image Segmentation</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pic>
        <p:nvPicPr>
          <p:cNvPr id="5" name="Picture 4">
            <a:extLst>
              <a:ext uri="{FF2B5EF4-FFF2-40B4-BE49-F238E27FC236}">
                <a16:creationId xmlns:a16="http://schemas.microsoft.com/office/drawing/2014/main" id="{98938961-6013-A24E-9CC8-EC35AFBC32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9651" y="870980"/>
            <a:ext cx="8772697" cy="5841679"/>
          </a:xfrm>
          <a:prstGeom prst="rect">
            <a:avLst/>
          </a:prstGeom>
        </p:spPr>
      </p:pic>
    </p:spTree>
    <p:extLst>
      <p:ext uri="{BB962C8B-B14F-4D97-AF65-F5344CB8AC3E}">
        <p14:creationId xmlns:p14="http://schemas.microsoft.com/office/powerpoint/2010/main" val="39737114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14</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Demo: Image Segmentation</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pic>
        <p:nvPicPr>
          <p:cNvPr id="3" name="Picture 2">
            <a:extLst>
              <a:ext uri="{FF2B5EF4-FFF2-40B4-BE49-F238E27FC236}">
                <a16:creationId xmlns:a16="http://schemas.microsoft.com/office/drawing/2014/main" id="{80AE8D14-73BB-3442-847C-9C62B9B383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7291" y="952096"/>
            <a:ext cx="10694033" cy="5489985"/>
          </a:xfrm>
          <a:prstGeom prst="rect">
            <a:avLst/>
          </a:prstGeom>
        </p:spPr>
      </p:pic>
    </p:spTree>
    <p:extLst>
      <p:ext uri="{BB962C8B-B14F-4D97-AF65-F5344CB8AC3E}">
        <p14:creationId xmlns:p14="http://schemas.microsoft.com/office/powerpoint/2010/main" val="3680966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15</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Demo: Image Segmentation</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pic>
        <p:nvPicPr>
          <p:cNvPr id="5" name="Picture 4">
            <a:extLst>
              <a:ext uri="{FF2B5EF4-FFF2-40B4-BE49-F238E27FC236}">
                <a16:creationId xmlns:a16="http://schemas.microsoft.com/office/drawing/2014/main" id="{8345FDF1-CD33-9F46-B5BB-C39DF3907A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7065" y="852540"/>
            <a:ext cx="5882823" cy="5882171"/>
          </a:xfrm>
          <a:prstGeom prst="rect">
            <a:avLst/>
          </a:prstGeom>
        </p:spPr>
      </p:pic>
    </p:spTree>
    <p:extLst>
      <p:ext uri="{BB962C8B-B14F-4D97-AF65-F5344CB8AC3E}">
        <p14:creationId xmlns:p14="http://schemas.microsoft.com/office/powerpoint/2010/main" val="3716053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924" y="2927838"/>
            <a:ext cx="10850564" cy="501162"/>
          </a:xfrm>
        </p:spPr>
        <p:txBody>
          <a:bodyPr>
            <a:noAutofit/>
          </a:bodyPr>
          <a:lstStyle/>
          <a:p>
            <a:r>
              <a:rPr lang="en-US" altLang="zh-CN" sz="3600" dirty="0"/>
              <a:t>Next Step</a:t>
            </a:r>
            <a:endParaRPr lang="zh-CN" altLang="en-US" sz="3600" dirty="0"/>
          </a:p>
        </p:txBody>
      </p:sp>
      <p:sp>
        <p:nvSpPr>
          <p:cNvPr id="3" name="文本占位符 2"/>
          <p:cNvSpPr>
            <a:spLocks noGrp="1"/>
          </p:cNvSpPr>
          <p:nvPr>
            <p:ph type="body" idx="1"/>
          </p:nvPr>
        </p:nvSpPr>
        <p:spPr>
          <a:xfrm>
            <a:off x="669924" y="3472000"/>
            <a:ext cx="10850564" cy="1082874"/>
          </a:xfrm>
        </p:spPr>
        <p:txBody>
          <a:bodyPr>
            <a:normAutofit/>
          </a:bodyPr>
          <a:lstStyle/>
          <a:p>
            <a:pPr lvl="0"/>
            <a:r>
              <a:rPr lang="en-US" altLang="zh-CN" sz="1400" dirty="0"/>
              <a:t>Our plan for Sprint 3.</a:t>
            </a:r>
            <a:endParaRPr lang="zh-CN" altLang="en-US" sz="1400" dirty="0"/>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04</a:t>
            </a:r>
            <a:endParaRPr lang="zh-CN" altLang="en-US" b="1" dirty="0">
              <a:solidFill>
                <a:schemeClr val="accent1"/>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8033743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17</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Next Step</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sp>
        <p:nvSpPr>
          <p:cNvPr id="10" name="灯片编号占位符 3">
            <a:extLst>
              <a:ext uri="{FF2B5EF4-FFF2-40B4-BE49-F238E27FC236}">
                <a16:creationId xmlns:a16="http://schemas.microsoft.com/office/drawing/2014/main" id="{09764AE4-0A06-074B-B3BD-F3C1D08C9879}"/>
              </a:ext>
            </a:extLst>
          </p:cNvPr>
          <p:cNvSpPr txBox="1">
            <a:spLocks/>
          </p:cNvSpPr>
          <p:nvPr/>
        </p:nvSpPr>
        <p:spPr>
          <a:xfrm>
            <a:off x="8610599" y="6235700"/>
            <a:ext cx="2909888" cy="206381"/>
          </a:xfrm>
          <a:prstGeom prst="rect">
            <a:avLst/>
          </a:prstGeom>
        </p:spPr>
        <p:txBody>
          <a:bodyPr vert="horz" lIns="91440" tIns="45720" rIns="91440" bIns="45720" rtlCol="0" anchor="ctr"/>
          <a:lstStyle>
            <a:defPPr>
              <a:defRPr lang="zh-CN"/>
            </a:defPPr>
            <a:lvl1pPr marL="0" algn="r"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DD3DB80-B894-403A-B48E-6FDC1A72010E}" type="slidenum">
              <a:rPr lang="zh-CN" altLang="en-US" smtClean="0"/>
              <a:pPr/>
              <a:t>17</a:t>
            </a:fld>
            <a:endParaRPr lang="zh-CN" altLang="en-US"/>
          </a:p>
        </p:txBody>
      </p:sp>
      <p:grpSp>
        <p:nvGrpSpPr>
          <p:cNvPr id="11" name="2a212a43-1628-436d-9c22-274464bc382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AE7C843E-0765-5140-B8A7-B99ECED84344}"/>
              </a:ext>
            </a:extLst>
          </p:cNvPr>
          <p:cNvGrpSpPr>
            <a:grpSpLocks noChangeAspect="1"/>
          </p:cNvGrpSpPr>
          <p:nvPr>
            <p:custDataLst>
              <p:tags r:id="rId1"/>
            </p:custDataLst>
          </p:nvPr>
        </p:nvGrpSpPr>
        <p:grpSpPr>
          <a:xfrm>
            <a:off x="1251404" y="1635966"/>
            <a:ext cx="9689192" cy="3673811"/>
            <a:chOff x="1935467" y="2483796"/>
            <a:chExt cx="9689192" cy="3673811"/>
          </a:xfrm>
        </p:grpSpPr>
        <p:sp>
          <p:nvSpPr>
            <p:cNvPr id="12" name="iŝḷïḓe">
              <a:extLst>
                <a:ext uri="{FF2B5EF4-FFF2-40B4-BE49-F238E27FC236}">
                  <a16:creationId xmlns:a16="http://schemas.microsoft.com/office/drawing/2014/main" id="{81DCA5A7-0F39-5D44-A2EE-0B9D2438C8CD}"/>
                </a:ext>
              </a:extLst>
            </p:cNvPr>
            <p:cNvSpPr/>
            <p:nvPr/>
          </p:nvSpPr>
          <p:spPr>
            <a:xfrm flipV="1">
              <a:off x="5098463" y="4366184"/>
              <a:ext cx="1939700" cy="364776"/>
            </a:xfrm>
            <a:custGeom>
              <a:avLst/>
              <a:gdLst>
                <a:gd name="connsiteX0" fmla="*/ 0 w 3596640"/>
                <a:gd name="connsiteY0" fmla="*/ 841248 h 841248"/>
                <a:gd name="connsiteX1" fmla="*/ 1182624 w 3596640"/>
                <a:gd name="connsiteY1" fmla="*/ 0 h 841248"/>
                <a:gd name="connsiteX2" fmla="*/ 3596640 w 3596640"/>
                <a:gd name="connsiteY2" fmla="*/ 0 h 841248"/>
                <a:gd name="connsiteX0" fmla="*/ 0 w 3548636"/>
                <a:gd name="connsiteY0" fmla="*/ 791672 h 791672"/>
                <a:gd name="connsiteX1" fmla="*/ 1134620 w 3548636"/>
                <a:gd name="connsiteY1" fmla="*/ 0 h 791672"/>
                <a:gd name="connsiteX2" fmla="*/ 3548636 w 3548636"/>
                <a:gd name="connsiteY2" fmla="*/ 0 h 791672"/>
                <a:gd name="connsiteX0" fmla="*/ 0 w 3492164"/>
                <a:gd name="connsiteY0" fmla="*/ 641569 h 641569"/>
                <a:gd name="connsiteX1" fmla="*/ 1078148 w 3492164"/>
                <a:gd name="connsiteY1" fmla="*/ 0 h 641569"/>
                <a:gd name="connsiteX2" fmla="*/ 3492164 w 3492164"/>
                <a:gd name="connsiteY2" fmla="*/ 0 h 641569"/>
                <a:gd name="connsiteX0" fmla="*/ 0 w 3593814"/>
                <a:gd name="connsiteY0" fmla="*/ 641569 h 641569"/>
                <a:gd name="connsiteX1" fmla="*/ 1179798 w 3593814"/>
                <a:gd name="connsiteY1" fmla="*/ 0 h 641569"/>
                <a:gd name="connsiteX2" fmla="*/ 3593814 w 3593814"/>
                <a:gd name="connsiteY2" fmla="*/ 0 h 641569"/>
              </a:gdLst>
              <a:ahLst/>
              <a:cxnLst>
                <a:cxn ang="0">
                  <a:pos x="connsiteX0" y="connsiteY0"/>
                </a:cxn>
                <a:cxn ang="0">
                  <a:pos x="connsiteX1" y="connsiteY1"/>
                </a:cxn>
                <a:cxn ang="0">
                  <a:pos x="connsiteX2" y="connsiteY2"/>
                </a:cxn>
              </a:cxnLst>
              <a:rect l="l" t="t" r="r" b="b"/>
              <a:pathLst>
                <a:path w="3593814" h="641569">
                  <a:moveTo>
                    <a:pt x="0" y="641569"/>
                  </a:moveTo>
                  <a:lnTo>
                    <a:pt x="1179798" y="0"/>
                  </a:lnTo>
                  <a:lnTo>
                    <a:pt x="3593814" y="0"/>
                  </a:lnTo>
                </a:path>
              </a:pathLst>
            </a:custGeom>
            <a:noFill/>
            <a:ln w="12700">
              <a:solidFill>
                <a:srgbClr val="D1DADD"/>
              </a:solidFil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3" name="iṡḻïḍé">
              <a:extLst>
                <a:ext uri="{FF2B5EF4-FFF2-40B4-BE49-F238E27FC236}">
                  <a16:creationId xmlns:a16="http://schemas.microsoft.com/office/drawing/2014/main" id="{28B853B8-CD78-7542-B38B-A184A929ABD4}"/>
                </a:ext>
              </a:extLst>
            </p:cNvPr>
            <p:cNvSpPr/>
            <p:nvPr/>
          </p:nvSpPr>
          <p:spPr>
            <a:xfrm>
              <a:off x="4465966" y="2849435"/>
              <a:ext cx="1100970" cy="328660"/>
            </a:xfrm>
            <a:custGeom>
              <a:avLst/>
              <a:gdLst>
                <a:gd name="connsiteX0" fmla="*/ 0 w 3596640"/>
                <a:gd name="connsiteY0" fmla="*/ 841248 h 841248"/>
                <a:gd name="connsiteX1" fmla="*/ 1182624 w 3596640"/>
                <a:gd name="connsiteY1" fmla="*/ 0 h 841248"/>
                <a:gd name="connsiteX2" fmla="*/ 3596640 w 3596640"/>
                <a:gd name="connsiteY2" fmla="*/ 0 h 841248"/>
                <a:gd name="connsiteX0" fmla="*/ 0 w 3244169"/>
                <a:gd name="connsiteY0" fmla="*/ 587600 h 587600"/>
                <a:gd name="connsiteX1" fmla="*/ 830153 w 3244169"/>
                <a:gd name="connsiteY1" fmla="*/ 0 h 587600"/>
                <a:gd name="connsiteX2" fmla="*/ 3244169 w 3244169"/>
                <a:gd name="connsiteY2" fmla="*/ 0 h 587600"/>
                <a:gd name="connsiteX0" fmla="*/ 0 w 3923935"/>
                <a:gd name="connsiteY0" fmla="*/ 587600 h 587600"/>
                <a:gd name="connsiteX1" fmla="*/ 830153 w 3923935"/>
                <a:gd name="connsiteY1" fmla="*/ 0 h 587600"/>
                <a:gd name="connsiteX2" fmla="*/ 3923935 w 3923935"/>
                <a:gd name="connsiteY2" fmla="*/ 245721 h 587600"/>
                <a:gd name="connsiteX0" fmla="*/ 0 w 3923935"/>
                <a:gd name="connsiteY0" fmla="*/ 341879 h 341879"/>
                <a:gd name="connsiteX1" fmla="*/ 1453272 w 3923935"/>
                <a:gd name="connsiteY1" fmla="*/ 39632 h 341879"/>
                <a:gd name="connsiteX2" fmla="*/ 3923935 w 3923935"/>
                <a:gd name="connsiteY2" fmla="*/ 0 h 341879"/>
                <a:gd name="connsiteX0" fmla="*/ 0 w 3923935"/>
                <a:gd name="connsiteY0" fmla="*/ 341879 h 341879"/>
                <a:gd name="connsiteX1" fmla="*/ 1245566 w 3923935"/>
                <a:gd name="connsiteY1" fmla="*/ 7926 h 341879"/>
                <a:gd name="connsiteX2" fmla="*/ 3923935 w 3923935"/>
                <a:gd name="connsiteY2" fmla="*/ 0 h 341879"/>
                <a:gd name="connsiteX0" fmla="*/ 0 w 3923935"/>
                <a:gd name="connsiteY0" fmla="*/ 341879 h 341879"/>
                <a:gd name="connsiteX1" fmla="*/ 1226683 w 3923935"/>
                <a:gd name="connsiteY1" fmla="*/ 0 h 341879"/>
                <a:gd name="connsiteX2" fmla="*/ 3923935 w 3923935"/>
                <a:gd name="connsiteY2" fmla="*/ 0 h 341879"/>
              </a:gdLst>
              <a:ahLst/>
              <a:cxnLst>
                <a:cxn ang="0">
                  <a:pos x="connsiteX0" y="connsiteY0"/>
                </a:cxn>
                <a:cxn ang="0">
                  <a:pos x="connsiteX1" y="connsiteY1"/>
                </a:cxn>
                <a:cxn ang="0">
                  <a:pos x="connsiteX2" y="connsiteY2"/>
                </a:cxn>
              </a:cxnLst>
              <a:rect l="l" t="t" r="r" b="b"/>
              <a:pathLst>
                <a:path w="3923935" h="341879">
                  <a:moveTo>
                    <a:pt x="0" y="341879"/>
                  </a:moveTo>
                  <a:lnTo>
                    <a:pt x="1226683" y="0"/>
                  </a:lnTo>
                  <a:lnTo>
                    <a:pt x="3923935" y="0"/>
                  </a:lnTo>
                </a:path>
              </a:pathLst>
            </a:custGeom>
            <a:noFill/>
            <a:ln w="12700">
              <a:solidFill>
                <a:srgbClr val="D1DADD"/>
              </a:solidFill>
              <a:tailEnd type="ova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15" name="îS1iďe">
              <a:extLst>
                <a:ext uri="{FF2B5EF4-FFF2-40B4-BE49-F238E27FC236}">
                  <a16:creationId xmlns:a16="http://schemas.microsoft.com/office/drawing/2014/main" id="{930D9B34-D14F-AD4E-91E3-A559112DC483}"/>
                </a:ext>
              </a:extLst>
            </p:cNvPr>
            <p:cNvGrpSpPr/>
            <p:nvPr/>
          </p:nvGrpSpPr>
          <p:grpSpPr>
            <a:xfrm>
              <a:off x="1935467" y="2842890"/>
              <a:ext cx="3170233" cy="3158350"/>
              <a:chOff x="719138" y="2958288"/>
              <a:chExt cx="3170233" cy="3158350"/>
            </a:xfrm>
          </p:grpSpPr>
          <p:sp>
            <p:nvSpPr>
              <p:cNvPr id="30" name="ïṩľîḓè">
                <a:extLst>
                  <a:ext uri="{FF2B5EF4-FFF2-40B4-BE49-F238E27FC236}">
                    <a16:creationId xmlns:a16="http://schemas.microsoft.com/office/drawing/2014/main" id="{0692339F-A697-FF45-8715-F2B065A7D81E}"/>
                  </a:ext>
                </a:extLst>
              </p:cNvPr>
              <p:cNvSpPr/>
              <p:nvPr/>
            </p:nvSpPr>
            <p:spPr>
              <a:xfrm>
                <a:off x="719138" y="2958288"/>
                <a:ext cx="3158350" cy="3158350"/>
              </a:xfrm>
              <a:prstGeom prst="donut">
                <a:avLst>
                  <a:gd name="adj" fmla="val 859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1" name="ïŝļídé">
                <a:extLst>
                  <a:ext uri="{FF2B5EF4-FFF2-40B4-BE49-F238E27FC236}">
                    <a16:creationId xmlns:a16="http://schemas.microsoft.com/office/drawing/2014/main" id="{CC699CE2-C6A0-5645-9DCB-9DD1065B01D5}"/>
                  </a:ext>
                </a:extLst>
              </p:cNvPr>
              <p:cNvSpPr/>
              <p:nvPr/>
            </p:nvSpPr>
            <p:spPr>
              <a:xfrm rot="1780946">
                <a:off x="3444565" y="4475103"/>
                <a:ext cx="444806" cy="796969"/>
              </a:xfrm>
              <a:custGeom>
                <a:avLst/>
                <a:gdLst>
                  <a:gd name="connsiteX0" fmla="*/ 234993 w 444806"/>
                  <a:gd name="connsiteY0" fmla="*/ 0 h 796969"/>
                  <a:gd name="connsiteX1" fmla="*/ 254208 w 444806"/>
                  <a:gd name="connsiteY1" fmla="*/ 31630 h 796969"/>
                  <a:gd name="connsiteX2" fmla="*/ 444806 w 444806"/>
                  <a:gd name="connsiteY2" fmla="*/ 784358 h 796969"/>
                  <a:gd name="connsiteX3" fmla="*/ 444169 w 444806"/>
                  <a:gd name="connsiteY3" fmla="*/ 796969 h 796969"/>
                  <a:gd name="connsiteX4" fmla="*/ 172642 w 444806"/>
                  <a:gd name="connsiteY4" fmla="*/ 796430 h 796969"/>
                  <a:gd name="connsiteX5" fmla="*/ 173251 w 444806"/>
                  <a:gd name="connsiteY5" fmla="*/ 784358 h 796969"/>
                  <a:gd name="connsiteX6" fmla="*/ 15429 w 444806"/>
                  <a:gd name="connsiteY6" fmla="*/ 161069 h 796969"/>
                  <a:gd name="connsiteX7" fmla="*/ 0 w 444806"/>
                  <a:gd name="connsiteY7" fmla="*/ 135673 h 79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806" h="796969">
                    <a:moveTo>
                      <a:pt x="234993" y="0"/>
                    </a:moveTo>
                    <a:lnTo>
                      <a:pt x="254208" y="31630"/>
                    </a:lnTo>
                    <a:cubicBezTo>
                      <a:pt x="375761" y="255388"/>
                      <a:pt x="444806" y="511810"/>
                      <a:pt x="444806" y="784358"/>
                    </a:cubicBezTo>
                    <a:lnTo>
                      <a:pt x="444169" y="796969"/>
                    </a:lnTo>
                    <a:lnTo>
                      <a:pt x="172642" y="796430"/>
                    </a:lnTo>
                    <a:lnTo>
                      <a:pt x="173251" y="784358"/>
                    </a:lnTo>
                    <a:cubicBezTo>
                      <a:pt x="173251" y="558677"/>
                      <a:pt x="116079" y="346350"/>
                      <a:pt x="15429" y="161069"/>
                    </a:cubicBezTo>
                    <a:lnTo>
                      <a:pt x="0" y="1356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2" name="ïSḷîḍe">
                <a:extLst>
                  <a:ext uri="{FF2B5EF4-FFF2-40B4-BE49-F238E27FC236}">
                    <a16:creationId xmlns:a16="http://schemas.microsoft.com/office/drawing/2014/main" id="{142132EE-438F-0C43-89D3-CBBA5310F4C0}"/>
                  </a:ext>
                </a:extLst>
              </p:cNvPr>
              <p:cNvSpPr/>
              <p:nvPr/>
            </p:nvSpPr>
            <p:spPr>
              <a:xfrm>
                <a:off x="3432682" y="3748868"/>
                <a:ext cx="444806" cy="796969"/>
              </a:xfrm>
              <a:custGeom>
                <a:avLst/>
                <a:gdLst>
                  <a:gd name="connsiteX0" fmla="*/ 234993 w 444806"/>
                  <a:gd name="connsiteY0" fmla="*/ 0 h 796969"/>
                  <a:gd name="connsiteX1" fmla="*/ 254208 w 444806"/>
                  <a:gd name="connsiteY1" fmla="*/ 31630 h 796969"/>
                  <a:gd name="connsiteX2" fmla="*/ 444806 w 444806"/>
                  <a:gd name="connsiteY2" fmla="*/ 784358 h 796969"/>
                  <a:gd name="connsiteX3" fmla="*/ 444169 w 444806"/>
                  <a:gd name="connsiteY3" fmla="*/ 796969 h 796969"/>
                  <a:gd name="connsiteX4" fmla="*/ 172642 w 444806"/>
                  <a:gd name="connsiteY4" fmla="*/ 796430 h 796969"/>
                  <a:gd name="connsiteX5" fmla="*/ 173251 w 444806"/>
                  <a:gd name="connsiteY5" fmla="*/ 784358 h 796969"/>
                  <a:gd name="connsiteX6" fmla="*/ 15429 w 444806"/>
                  <a:gd name="connsiteY6" fmla="*/ 161069 h 796969"/>
                  <a:gd name="connsiteX7" fmla="*/ 0 w 444806"/>
                  <a:gd name="connsiteY7" fmla="*/ 135673 h 79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806" h="796969">
                    <a:moveTo>
                      <a:pt x="234993" y="0"/>
                    </a:moveTo>
                    <a:lnTo>
                      <a:pt x="254208" y="31630"/>
                    </a:lnTo>
                    <a:cubicBezTo>
                      <a:pt x="375761" y="255388"/>
                      <a:pt x="444806" y="511810"/>
                      <a:pt x="444806" y="784358"/>
                    </a:cubicBezTo>
                    <a:lnTo>
                      <a:pt x="444169" y="796969"/>
                    </a:lnTo>
                    <a:lnTo>
                      <a:pt x="172642" y="796430"/>
                    </a:lnTo>
                    <a:lnTo>
                      <a:pt x="173251" y="784358"/>
                    </a:lnTo>
                    <a:cubicBezTo>
                      <a:pt x="173251" y="558677"/>
                      <a:pt x="116079" y="346350"/>
                      <a:pt x="15429" y="161069"/>
                    </a:cubicBezTo>
                    <a:lnTo>
                      <a:pt x="0" y="1356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16" name="íṣ1iďe">
              <a:extLst>
                <a:ext uri="{FF2B5EF4-FFF2-40B4-BE49-F238E27FC236}">
                  <a16:creationId xmlns:a16="http://schemas.microsoft.com/office/drawing/2014/main" id="{FF9D557A-666D-2049-950C-2E87AA671D94}"/>
                </a:ext>
              </a:extLst>
            </p:cNvPr>
            <p:cNvSpPr/>
            <p:nvPr/>
          </p:nvSpPr>
          <p:spPr>
            <a:xfrm>
              <a:off x="2170390" y="3953882"/>
              <a:ext cx="861952" cy="861952"/>
            </a:xfrm>
            <a:prstGeom prst="donut">
              <a:avLst>
                <a:gd name="adj" fmla="val 12698"/>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chorCtr="1">
              <a:normAutofit/>
            </a:bodyPr>
            <a:lstStyle/>
            <a:p>
              <a:pPr algn="ctr"/>
              <a:endParaRPr lang="zh-CN" altLang="en-US" sz="1600" dirty="0">
                <a:solidFill>
                  <a:schemeClr val="tx1"/>
                </a:solidFill>
              </a:endParaRPr>
            </a:p>
          </p:txBody>
        </p:sp>
        <p:sp>
          <p:nvSpPr>
            <p:cNvPr id="17" name="îṡḻïḓe">
              <a:extLst>
                <a:ext uri="{FF2B5EF4-FFF2-40B4-BE49-F238E27FC236}">
                  <a16:creationId xmlns:a16="http://schemas.microsoft.com/office/drawing/2014/main" id="{661FD75A-F074-5C40-B6DF-8226869E4434}"/>
                </a:ext>
              </a:extLst>
            </p:cNvPr>
            <p:cNvSpPr/>
            <p:nvPr/>
          </p:nvSpPr>
          <p:spPr>
            <a:xfrm>
              <a:off x="2549324" y="4721354"/>
              <a:ext cx="819254" cy="819254"/>
            </a:xfrm>
            <a:prstGeom prst="donut">
              <a:avLst>
                <a:gd name="adj" fmla="val 1269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chorCtr="1">
              <a:normAutofit/>
            </a:bodyPr>
            <a:lstStyle/>
            <a:p>
              <a:pPr algn="ctr"/>
              <a:endParaRPr lang="zh-CN" altLang="en-US" sz="1600" dirty="0">
                <a:solidFill>
                  <a:schemeClr val="tx1"/>
                </a:solidFill>
              </a:endParaRPr>
            </a:p>
          </p:txBody>
        </p:sp>
        <p:sp>
          <p:nvSpPr>
            <p:cNvPr id="18" name="išľïḍê">
              <a:extLst>
                <a:ext uri="{FF2B5EF4-FFF2-40B4-BE49-F238E27FC236}">
                  <a16:creationId xmlns:a16="http://schemas.microsoft.com/office/drawing/2014/main" id="{ECEF49E8-3DBC-7E4B-BC4F-2B8F4337AF1D}"/>
                </a:ext>
              </a:extLst>
            </p:cNvPr>
            <p:cNvSpPr/>
            <p:nvPr/>
          </p:nvSpPr>
          <p:spPr>
            <a:xfrm>
              <a:off x="3316712" y="4849584"/>
              <a:ext cx="861952" cy="861952"/>
            </a:xfrm>
            <a:prstGeom prst="donut">
              <a:avLst>
                <a:gd name="adj" fmla="val 12698"/>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chorCtr="1">
              <a:normAutofit/>
            </a:bodyPr>
            <a:lstStyle/>
            <a:p>
              <a:pPr algn="ctr"/>
              <a:endParaRPr lang="zh-CN" altLang="en-US" sz="1600" dirty="0">
                <a:solidFill>
                  <a:schemeClr val="tx1"/>
                </a:solidFill>
              </a:endParaRPr>
            </a:p>
          </p:txBody>
        </p:sp>
        <p:sp>
          <p:nvSpPr>
            <p:cNvPr id="19" name="iṥ1íde">
              <a:extLst>
                <a:ext uri="{FF2B5EF4-FFF2-40B4-BE49-F238E27FC236}">
                  <a16:creationId xmlns:a16="http://schemas.microsoft.com/office/drawing/2014/main" id="{F304A0DC-33E8-904C-AB71-ADC1FC0790D5}"/>
                </a:ext>
              </a:extLst>
            </p:cNvPr>
            <p:cNvSpPr/>
            <p:nvPr/>
          </p:nvSpPr>
          <p:spPr>
            <a:xfrm>
              <a:off x="3004851" y="4289306"/>
              <a:ext cx="477268" cy="477268"/>
            </a:xfrm>
            <a:prstGeom prst="donut">
              <a:avLst>
                <a:gd name="adj" fmla="val 12698"/>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chorCtr="1">
              <a:normAutofit/>
            </a:bodyPr>
            <a:lstStyle/>
            <a:p>
              <a:pPr algn="ctr"/>
              <a:endParaRPr lang="zh-CN" altLang="en-US" sz="600" dirty="0">
                <a:solidFill>
                  <a:schemeClr val="tx1"/>
                </a:solidFill>
              </a:endParaRPr>
            </a:p>
          </p:txBody>
        </p:sp>
        <p:sp>
          <p:nvSpPr>
            <p:cNvPr id="20" name="îŝlídè">
              <a:extLst>
                <a:ext uri="{FF2B5EF4-FFF2-40B4-BE49-F238E27FC236}">
                  <a16:creationId xmlns:a16="http://schemas.microsoft.com/office/drawing/2014/main" id="{F25810DC-7534-D940-9A1E-046BFFF97C9A}"/>
                </a:ext>
              </a:extLst>
            </p:cNvPr>
            <p:cNvSpPr/>
            <p:nvPr/>
          </p:nvSpPr>
          <p:spPr>
            <a:xfrm>
              <a:off x="3451966" y="4384858"/>
              <a:ext cx="477268" cy="477268"/>
            </a:xfrm>
            <a:prstGeom prst="donut">
              <a:avLst>
                <a:gd name="adj" fmla="val 12698"/>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chorCtr="1">
              <a:normAutofit/>
            </a:bodyPr>
            <a:lstStyle/>
            <a:p>
              <a:pPr algn="ctr"/>
              <a:endParaRPr lang="zh-CN" altLang="en-US" sz="600" dirty="0">
                <a:solidFill>
                  <a:schemeClr val="tx1"/>
                </a:solidFill>
              </a:endParaRPr>
            </a:p>
          </p:txBody>
        </p:sp>
        <p:sp>
          <p:nvSpPr>
            <p:cNvPr id="21" name="ïŝḻidè">
              <a:extLst>
                <a:ext uri="{FF2B5EF4-FFF2-40B4-BE49-F238E27FC236}">
                  <a16:creationId xmlns:a16="http://schemas.microsoft.com/office/drawing/2014/main" id="{04021B4F-5365-E240-AAC2-BCCA033128C0}"/>
                </a:ext>
              </a:extLst>
            </p:cNvPr>
            <p:cNvSpPr/>
            <p:nvPr/>
          </p:nvSpPr>
          <p:spPr>
            <a:xfrm>
              <a:off x="3354364" y="4108181"/>
              <a:ext cx="339360" cy="339360"/>
            </a:xfrm>
            <a:prstGeom prst="donut">
              <a:avLst>
                <a:gd name="adj" fmla="val 12698"/>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chorCtr="1">
              <a:normAutofit/>
            </a:bodyPr>
            <a:lstStyle/>
            <a:p>
              <a:pPr algn="ctr"/>
              <a:endParaRPr lang="zh-CN" altLang="en-US" sz="500" dirty="0">
                <a:solidFill>
                  <a:schemeClr val="tx1"/>
                </a:solidFill>
              </a:endParaRPr>
            </a:p>
          </p:txBody>
        </p:sp>
        <p:sp>
          <p:nvSpPr>
            <p:cNvPr id="22" name="iŝľídè">
              <a:extLst>
                <a:ext uri="{FF2B5EF4-FFF2-40B4-BE49-F238E27FC236}">
                  <a16:creationId xmlns:a16="http://schemas.microsoft.com/office/drawing/2014/main" id="{8A703512-3AF0-4042-B478-7DEC5223155C}"/>
                </a:ext>
              </a:extLst>
            </p:cNvPr>
            <p:cNvSpPr/>
            <p:nvPr/>
          </p:nvSpPr>
          <p:spPr>
            <a:xfrm>
              <a:off x="2913051" y="3835864"/>
              <a:ext cx="477268" cy="477268"/>
            </a:xfrm>
            <a:prstGeom prst="donut">
              <a:avLst>
                <a:gd name="adj" fmla="val 12698"/>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chorCtr="1">
              <a:normAutofit/>
            </a:bodyPr>
            <a:lstStyle/>
            <a:p>
              <a:pPr algn="ctr"/>
              <a:endParaRPr lang="zh-CN" altLang="en-US" sz="600" dirty="0">
                <a:solidFill>
                  <a:schemeClr val="tx1"/>
                </a:solidFill>
              </a:endParaRPr>
            </a:p>
          </p:txBody>
        </p:sp>
        <p:sp>
          <p:nvSpPr>
            <p:cNvPr id="23" name="íṧ1íde">
              <a:extLst>
                <a:ext uri="{FF2B5EF4-FFF2-40B4-BE49-F238E27FC236}">
                  <a16:creationId xmlns:a16="http://schemas.microsoft.com/office/drawing/2014/main" id="{660533D1-BE57-E64F-B7C7-05F0224533FF}"/>
                </a:ext>
              </a:extLst>
            </p:cNvPr>
            <p:cNvSpPr/>
            <p:nvPr/>
          </p:nvSpPr>
          <p:spPr>
            <a:xfrm>
              <a:off x="5750355" y="2483796"/>
              <a:ext cx="3911620" cy="365594"/>
            </a:xfrm>
            <a:prstGeom prst="rect">
              <a:avLst/>
            </a:prstGeom>
          </p:spPr>
          <p:txBody>
            <a:bodyPr wrap="none" lIns="90000" tIns="46800" rIns="90000" bIns="46800" anchor="b" anchorCtr="0">
              <a:noAutofit/>
            </a:bodyPr>
            <a:lstStyle/>
            <a:p>
              <a:r>
                <a:rPr lang="en-US" altLang="zh-CN" sz="2400" b="1" dirty="0"/>
                <a:t>Front-End:</a:t>
              </a:r>
            </a:p>
          </p:txBody>
        </p:sp>
        <p:sp>
          <p:nvSpPr>
            <p:cNvPr id="24" name="ísļïḑê">
              <a:extLst>
                <a:ext uri="{FF2B5EF4-FFF2-40B4-BE49-F238E27FC236}">
                  <a16:creationId xmlns:a16="http://schemas.microsoft.com/office/drawing/2014/main" id="{E1B3B900-13D7-934E-AF30-8EB266E2A02E}"/>
                </a:ext>
              </a:extLst>
            </p:cNvPr>
            <p:cNvSpPr/>
            <p:nvPr/>
          </p:nvSpPr>
          <p:spPr>
            <a:xfrm>
              <a:off x="5750355" y="2849388"/>
              <a:ext cx="3911620" cy="1319968"/>
            </a:xfrm>
            <a:prstGeom prst="rect">
              <a:avLst/>
            </a:prstGeom>
          </p:spPr>
          <p:txBody>
            <a:bodyPr wrap="square" lIns="90000" tIns="46800" rIns="90000" bIns="46800" anchor="t">
              <a:normAutofit/>
            </a:bodyPr>
            <a:lstStyle/>
            <a:p>
              <a:pPr marL="171450" indent="-171450">
                <a:lnSpc>
                  <a:spcPct val="150000"/>
                </a:lnSpc>
                <a:buFont typeface="Arial" panose="020B0604020202020204" pitchFamily="34" charset="0"/>
                <a:buChar char="•"/>
              </a:pPr>
              <a:r>
                <a:rPr lang="en-US" altLang="zh-CN" sz="1200" dirty="0"/>
                <a:t> UI design: </a:t>
              </a:r>
            </a:p>
            <a:p>
              <a:pPr marL="171450" indent="-171450">
                <a:lnSpc>
                  <a:spcPct val="150000"/>
                </a:lnSpc>
                <a:buFont typeface="Arial" panose="020B0604020202020204" pitchFamily="34" charset="0"/>
                <a:buChar char="•"/>
              </a:pPr>
              <a:r>
                <a:rPr lang="en-US" altLang="zh-CN" sz="1200" dirty="0"/>
                <a:t> User Sign-in &amp; Sign-up;</a:t>
              </a:r>
            </a:p>
            <a:p>
              <a:pPr marL="171450" indent="-171450">
                <a:lnSpc>
                  <a:spcPct val="150000"/>
                </a:lnSpc>
                <a:buFont typeface="Arial" panose="020B0604020202020204" pitchFamily="34" charset="0"/>
                <a:buChar char="•"/>
              </a:pPr>
              <a:r>
                <a:rPr lang="en-US" altLang="zh-CN" sz="1200" dirty="0"/>
                <a:t> Images &amp; labels upload;</a:t>
              </a:r>
            </a:p>
            <a:p>
              <a:pPr marL="171450" indent="-171450">
                <a:lnSpc>
                  <a:spcPct val="150000"/>
                </a:lnSpc>
                <a:buFont typeface="Arial" panose="020B0604020202020204" pitchFamily="34" charset="0"/>
                <a:buChar char="•"/>
              </a:pPr>
              <a:r>
                <a:rPr lang="en-US" altLang="zh-CN" sz="1200" dirty="0"/>
                <a:t> trained Model download;</a:t>
              </a:r>
            </a:p>
          </p:txBody>
        </p:sp>
        <p:sp>
          <p:nvSpPr>
            <p:cNvPr id="27" name="i$ḷïḓê">
              <a:extLst>
                <a:ext uri="{FF2B5EF4-FFF2-40B4-BE49-F238E27FC236}">
                  <a16:creationId xmlns:a16="http://schemas.microsoft.com/office/drawing/2014/main" id="{99A0E2E9-5AB7-6243-9416-BCFEA16414B3}"/>
                </a:ext>
              </a:extLst>
            </p:cNvPr>
            <p:cNvSpPr/>
            <p:nvPr/>
          </p:nvSpPr>
          <p:spPr>
            <a:xfrm>
              <a:off x="7221582" y="4343868"/>
              <a:ext cx="3911620" cy="365594"/>
            </a:xfrm>
            <a:prstGeom prst="rect">
              <a:avLst/>
            </a:prstGeom>
          </p:spPr>
          <p:txBody>
            <a:bodyPr wrap="none" lIns="90000" tIns="46800" rIns="90000" bIns="46800" anchor="b" anchorCtr="0">
              <a:noAutofit/>
            </a:bodyPr>
            <a:lstStyle/>
            <a:p>
              <a:r>
                <a:rPr lang="en-US" altLang="zh-CN" sz="2400" b="1" dirty="0"/>
                <a:t>Back-End:</a:t>
              </a:r>
            </a:p>
          </p:txBody>
        </p:sp>
        <p:sp>
          <p:nvSpPr>
            <p:cNvPr id="28" name="íŝľîďe">
              <a:extLst>
                <a:ext uri="{FF2B5EF4-FFF2-40B4-BE49-F238E27FC236}">
                  <a16:creationId xmlns:a16="http://schemas.microsoft.com/office/drawing/2014/main" id="{A9F55DB1-4C28-5643-AB78-F9DD1CEC9255}"/>
                </a:ext>
              </a:extLst>
            </p:cNvPr>
            <p:cNvSpPr/>
            <p:nvPr/>
          </p:nvSpPr>
          <p:spPr>
            <a:xfrm>
              <a:off x="7221581" y="4709460"/>
              <a:ext cx="4403078" cy="1448147"/>
            </a:xfrm>
            <a:prstGeom prst="rect">
              <a:avLst/>
            </a:prstGeom>
          </p:spPr>
          <p:txBody>
            <a:bodyPr wrap="square" lIns="90000" tIns="46800" rIns="90000" bIns="46800" anchor="t">
              <a:noAutofit/>
            </a:bodyPr>
            <a:lstStyle/>
            <a:p>
              <a:pPr marL="171450" indent="-171450">
                <a:lnSpc>
                  <a:spcPct val="150000"/>
                </a:lnSpc>
                <a:buFont typeface="Arial" panose="020B0604020202020204" pitchFamily="34" charset="0"/>
                <a:buChar char="•"/>
              </a:pPr>
              <a:r>
                <a:rPr lang="en-US" altLang="zh-CN" sz="1200" dirty="0"/>
                <a:t> Deep Learning Model Training Module:</a:t>
              </a:r>
            </a:p>
            <a:p>
              <a:pPr marL="171450" indent="-171450">
                <a:lnSpc>
                  <a:spcPct val="150000"/>
                </a:lnSpc>
                <a:buFont typeface="Arial" panose="020B0604020202020204" pitchFamily="34" charset="0"/>
                <a:buChar char="•"/>
              </a:pPr>
              <a:r>
                <a:rPr lang="en-US" altLang="zh-CN" sz="1200" dirty="0"/>
                <a:t> compare the performance of different neural network model;</a:t>
              </a:r>
            </a:p>
            <a:p>
              <a:pPr marL="171450" indent="-171450">
                <a:lnSpc>
                  <a:spcPct val="150000"/>
                </a:lnSpc>
                <a:buFont typeface="Arial" panose="020B0604020202020204" pitchFamily="34" charset="0"/>
                <a:buChar char="•"/>
              </a:pPr>
              <a:r>
                <a:rPr lang="en-US" altLang="zh-CN" sz="1200" dirty="0"/>
                <a:t> improve trained model's </a:t>
              </a:r>
              <a:r>
                <a:rPr lang="en-US" altLang="zh-CN" sz="1200" dirty="0" err="1"/>
                <a:t>avg</a:t>
              </a:r>
              <a:r>
                <a:rPr lang="en-US" altLang="zh-CN" sz="1200" dirty="0"/>
                <a:t> accuracy;</a:t>
              </a:r>
            </a:p>
            <a:p>
              <a:pPr marL="171450" indent="-171450">
                <a:lnSpc>
                  <a:spcPct val="150000"/>
                </a:lnSpc>
                <a:buFont typeface="Arial" panose="020B0604020202020204" pitchFamily="34" charset="0"/>
                <a:buChar char="•"/>
              </a:pPr>
              <a:r>
                <a:rPr lang="en-US" altLang="zh-CN" sz="1200" dirty="0"/>
                <a:t> Database Design:</a:t>
              </a:r>
            </a:p>
            <a:p>
              <a:pPr marL="171450" indent="-171450">
                <a:lnSpc>
                  <a:spcPct val="150000"/>
                </a:lnSpc>
                <a:buFont typeface="Arial" panose="020B0604020202020204" pitchFamily="34" charset="0"/>
                <a:buChar char="•"/>
              </a:pPr>
              <a:r>
                <a:rPr lang="en-US" altLang="zh-CN" sz="1200" dirty="0"/>
                <a:t> Store Users' information</a:t>
              </a:r>
            </a:p>
            <a:p>
              <a:pPr marL="171450" indent="-171450">
                <a:lnSpc>
                  <a:spcPct val="150000"/>
                </a:lnSpc>
                <a:buFont typeface="Arial" panose="020B0604020202020204" pitchFamily="34" charset="0"/>
                <a:buChar char="•"/>
              </a:pPr>
              <a:r>
                <a:rPr lang="en-US" altLang="zh-CN" sz="1200" dirty="0"/>
                <a:t> Store Images' location in storage system</a:t>
              </a:r>
            </a:p>
          </p:txBody>
        </p:sp>
      </p:grpSp>
      <p:pic>
        <p:nvPicPr>
          <p:cNvPr id="34" name="Picture 33">
            <a:extLst>
              <a:ext uri="{FF2B5EF4-FFF2-40B4-BE49-F238E27FC236}">
                <a16:creationId xmlns:a16="http://schemas.microsoft.com/office/drawing/2014/main" id="{4F80E095-49B3-464E-8393-B78F256C8B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470778">
            <a:off x="8012602" y="347357"/>
            <a:ext cx="6985000" cy="2057400"/>
          </a:xfrm>
          <a:prstGeom prst="rect">
            <a:avLst/>
          </a:prstGeom>
        </p:spPr>
      </p:pic>
    </p:spTree>
    <p:extLst>
      <p:ext uri="{BB962C8B-B14F-4D97-AF65-F5344CB8AC3E}">
        <p14:creationId xmlns:p14="http://schemas.microsoft.com/office/powerpoint/2010/main" val="502646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207126" y="2127252"/>
            <a:ext cx="5659526" cy="973538"/>
          </a:xfrm>
        </p:spPr>
        <p:txBody>
          <a:bodyPr>
            <a:noAutofit/>
          </a:bodyPr>
          <a:lstStyle/>
          <a:p>
            <a:r>
              <a:rPr lang="en-US" altLang="zh-CN" sz="4000" dirty="0"/>
              <a:t>Thanks</a:t>
            </a:r>
            <a:r>
              <a:rPr lang="zh-CN" altLang="en-US" sz="4000" dirty="0"/>
              <a:t> </a:t>
            </a:r>
            <a:r>
              <a:rPr lang="en-US" altLang="zh-CN" sz="4000" dirty="0"/>
              <a:t>for Attention</a:t>
            </a:r>
            <a:endParaRPr lang="zh-CN" altLang="en-US" sz="4000" b="0" dirty="0"/>
          </a:p>
        </p:txBody>
      </p:sp>
      <p:cxnSp>
        <p:nvCxnSpPr>
          <p:cNvPr id="5" name="直接连接符 4">
            <a:extLst>
              <a:ext uri="{FF2B5EF4-FFF2-40B4-BE49-F238E27FC236}">
                <a16:creationId xmlns:a16="http://schemas.microsoft.com/office/drawing/2014/main" id="{0946A5F7-F537-4434-9DF0-6849E234EDA4}"/>
              </a:ext>
            </a:extLst>
          </p:cNvPr>
          <p:cNvCxnSpPr>
            <a:cxnSpLocks/>
          </p:cNvCxnSpPr>
          <p:nvPr/>
        </p:nvCxnSpPr>
        <p:spPr>
          <a:xfrm>
            <a:off x="6207126" y="2127252"/>
            <a:ext cx="5313362"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1F408655-7B16-4C36-8089-D73A62DE8A3B}"/>
              </a:ext>
            </a:extLst>
          </p:cNvPr>
          <p:cNvCxnSpPr>
            <a:cxnSpLocks/>
          </p:cNvCxnSpPr>
          <p:nvPr/>
        </p:nvCxnSpPr>
        <p:spPr>
          <a:xfrm>
            <a:off x="6207126" y="3516729"/>
            <a:ext cx="5313362"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9043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0fb470e5-1029-42ce-833c-e9373f9ba9bf"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A642C52E-6E86-4BBE-ACE6-CA73E3718488}"/>
              </a:ext>
            </a:extLst>
          </p:cNvPr>
          <p:cNvGrpSpPr>
            <a:grpSpLocks noChangeAspect="1"/>
          </p:cNvGrpSpPr>
          <p:nvPr>
            <p:custDataLst>
              <p:tags r:id="rId1"/>
            </p:custDataLst>
          </p:nvPr>
        </p:nvGrpSpPr>
        <p:grpSpPr>
          <a:xfrm>
            <a:off x="-930109" y="1051361"/>
            <a:ext cx="11932089" cy="4778319"/>
            <a:chOff x="-930109" y="1051361"/>
            <a:chExt cx="11932089" cy="4778319"/>
          </a:xfrm>
        </p:grpSpPr>
        <p:grpSp>
          <p:nvGrpSpPr>
            <p:cNvPr id="6" name="ïṣľîde">
              <a:extLst>
                <a:ext uri="{FF2B5EF4-FFF2-40B4-BE49-F238E27FC236}">
                  <a16:creationId xmlns:a16="http://schemas.microsoft.com/office/drawing/2014/main" id="{933B65FF-A272-4A69-9A01-92D7C77CF829}"/>
                </a:ext>
              </a:extLst>
            </p:cNvPr>
            <p:cNvGrpSpPr/>
            <p:nvPr/>
          </p:nvGrpSpPr>
          <p:grpSpPr>
            <a:xfrm>
              <a:off x="-930109" y="1051361"/>
              <a:ext cx="2490640" cy="4778319"/>
              <a:chOff x="-930109" y="1051361"/>
              <a:chExt cx="2490640" cy="4778319"/>
            </a:xfrm>
          </p:grpSpPr>
          <p:sp>
            <p:nvSpPr>
              <p:cNvPr id="27" name="îSľïďe">
                <a:extLst>
                  <a:ext uri="{FF2B5EF4-FFF2-40B4-BE49-F238E27FC236}">
                    <a16:creationId xmlns:a16="http://schemas.microsoft.com/office/drawing/2014/main" id="{B19D50FC-1125-4ED9-B7D8-78BCBCE8C008}"/>
                  </a:ext>
                </a:extLst>
              </p:cNvPr>
              <p:cNvSpPr/>
              <p:nvPr/>
            </p:nvSpPr>
            <p:spPr bwMode="auto">
              <a:xfrm rot="13500000">
                <a:off x="-930105" y="3969472"/>
                <a:ext cx="1860208" cy="1860208"/>
              </a:xfrm>
              <a:custGeom>
                <a:avLst/>
                <a:gdLst>
                  <a:gd name="connsiteX0" fmla="*/ 0 w 2304255"/>
                  <a:gd name="connsiteY0" fmla="*/ 0 h 2304255"/>
                  <a:gd name="connsiteX1" fmla="*/ 2304255 w 2304255"/>
                  <a:gd name="connsiteY1" fmla="*/ 2304255 h 2304255"/>
                  <a:gd name="connsiteX2" fmla="*/ 0 w 2304255"/>
                  <a:gd name="connsiteY2" fmla="*/ 2304255 h 2304255"/>
                  <a:gd name="connsiteX3" fmla="*/ 0 w 2304255"/>
                  <a:gd name="connsiteY3" fmla="*/ 0 h 2304255"/>
                </a:gdLst>
                <a:ahLst/>
                <a:cxnLst>
                  <a:cxn ang="0">
                    <a:pos x="connsiteX0" y="connsiteY0"/>
                  </a:cxn>
                  <a:cxn ang="0">
                    <a:pos x="connsiteX1" y="connsiteY1"/>
                  </a:cxn>
                  <a:cxn ang="0">
                    <a:pos x="connsiteX2" y="connsiteY2"/>
                  </a:cxn>
                  <a:cxn ang="0">
                    <a:pos x="connsiteX3" y="connsiteY3"/>
                  </a:cxn>
                </a:cxnLst>
                <a:rect l="l" t="t" r="r" b="b"/>
                <a:pathLst>
                  <a:path w="2304255" h="2304255">
                    <a:moveTo>
                      <a:pt x="0" y="0"/>
                    </a:moveTo>
                    <a:lnTo>
                      <a:pt x="2304255" y="2304255"/>
                    </a:lnTo>
                    <a:lnTo>
                      <a:pt x="0" y="2304255"/>
                    </a:lnTo>
                    <a:lnTo>
                      <a:pt x="0" y="0"/>
                    </a:lnTo>
                    <a:close/>
                  </a:path>
                </a:pathLst>
              </a:custGeom>
              <a:solidFill>
                <a:schemeClr val="accent2"/>
              </a:solidFill>
              <a:ln w="19050">
                <a:noFill/>
                <a:round/>
                <a:headEnd/>
                <a:tailEnd/>
              </a:ln>
            </p:spPr>
            <p:txBody>
              <a:bodyPr anchor="ctr"/>
              <a:lstStyle/>
              <a:p>
                <a:pPr algn="ctr"/>
                <a:endParaRPr/>
              </a:p>
            </p:txBody>
          </p:sp>
          <p:sp>
            <p:nvSpPr>
              <p:cNvPr id="28" name="íṡļîḍe">
                <a:extLst>
                  <a:ext uri="{FF2B5EF4-FFF2-40B4-BE49-F238E27FC236}">
                    <a16:creationId xmlns:a16="http://schemas.microsoft.com/office/drawing/2014/main" id="{9361AAF3-CAD5-4F13-928C-BFE011AA4BDD}"/>
                  </a:ext>
                </a:extLst>
              </p:cNvPr>
              <p:cNvSpPr/>
              <p:nvPr/>
            </p:nvSpPr>
            <p:spPr bwMode="auto">
              <a:xfrm rot="2700000">
                <a:off x="-930109" y="1051361"/>
                <a:ext cx="1860208" cy="1860208"/>
              </a:xfrm>
              <a:custGeom>
                <a:avLst/>
                <a:gdLst>
                  <a:gd name="connsiteX0" fmla="*/ 0 w 1860208"/>
                  <a:gd name="connsiteY0" fmla="*/ 0 h 1860208"/>
                  <a:gd name="connsiteX1" fmla="*/ 1860208 w 1860208"/>
                  <a:gd name="connsiteY1" fmla="*/ 0 h 1860208"/>
                  <a:gd name="connsiteX2" fmla="*/ 1860208 w 1860208"/>
                  <a:gd name="connsiteY2" fmla="*/ 1860208 h 1860208"/>
                </a:gdLst>
                <a:ahLst/>
                <a:cxnLst>
                  <a:cxn ang="0">
                    <a:pos x="connsiteX0" y="connsiteY0"/>
                  </a:cxn>
                  <a:cxn ang="0">
                    <a:pos x="connsiteX1" y="connsiteY1"/>
                  </a:cxn>
                  <a:cxn ang="0">
                    <a:pos x="connsiteX2" y="connsiteY2"/>
                  </a:cxn>
                </a:cxnLst>
                <a:rect l="l" t="t" r="r" b="b"/>
                <a:pathLst>
                  <a:path w="1860208" h="1860208">
                    <a:moveTo>
                      <a:pt x="0" y="0"/>
                    </a:moveTo>
                    <a:lnTo>
                      <a:pt x="1860208" y="0"/>
                    </a:lnTo>
                    <a:lnTo>
                      <a:pt x="1860208" y="1860208"/>
                    </a:lnTo>
                    <a:close/>
                  </a:path>
                </a:pathLst>
              </a:custGeom>
              <a:solidFill>
                <a:schemeClr val="accent1">
                  <a:lumMod val="100000"/>
                </a:schemeClr>
              </a:solidFill>
              <a:ln w="19050">
                <a:noFill/>
                <a:round/>
                <a:headEnd/>
                <a:tailEnd/>
              </a:ln>
            </p:spPr>
            <p:txBody>
              <a:bodyPr wrap="square" anchor="ctr">
                <a:noAutofit/>
              </a:bodyPr>
              <a:lstStyle/>
              <a:p>
                <a:pPr algn="ctr"/>
                <a:endParaRPr dirty="0"/>
              </a:p>
            </p:txBody>
          </p:sp>
          <p:sp>
            <p:nvSpPr>
              <p:cNvPr id="29" name="ïŝ1ïḋe">
                <a:extLst>
                  <a:ext uri="{FF2B5EF4-FFF2-40B4-BE49-F238E27FC236}">
                    <a16:creationId xmlns:a16="http://schemas.microsoft.com/office/drawing/2014/main" id="{97F43942-06F9-42D1-A7B5-43B69347F1AE}"/>
                  </a:ext>
                </a:extLst>
              </p:cNvPr>
              <p:cNvSpPr/>
              <p:nvPr/>
            </p:nvSpPr>
            <p:spPr bwMode="auto">
              <a:xfrm rot="5400000">
                <a:off x="-780266" y="2648735"/>
                <a:ext cx="3121063" cy="1560531"/>
              </a:xfrm>
              <a:custGeom>
                <a:avLst/>
                <a:gdLst>
                  <a:gd name="connsiteX0" fmla="*/ 2367656 w 4735313"/>
                  <a:gd name="connsiteY0" fmla="*/ 0 h 2367656"/>
                  <a:gd name="connsiteX1" fmla="*/ 4735313 w 4735313"/>
                  <a:gd name="connsiteY1" fmla="*/ 2367656 h 2367656"/>
                  <a:gd name="connsiteX2" fmla="*/ 3847062 w 4735313"/>
                  <a:gd name="connsiteY2" fmla="*/ 2367656 h 2367656"/>
                  <a:gd name="connsiteX3" fmla="*/ 2367656 w 4735313"/>
                  <a:gd name="connsiteY3" fmla="*/ 888250 h 2367656"/>
                  <a:gd name="connsiteX4" fmla="*/ 888250 w 4735313"/>
                  <a:gd name="connsiteY4" fmla="*/ 2367656 h 2367656"/>
                  <a:gd name="connsiteX5" fmla="*/ 0 w 4735313"/>
                  <a:gd name="connsiteY5" fmla="*/ 2367656 h 2367656"/>
                  <a:gd name="connsiteX6" fmla="*/ 2367656 w 4735313"/>
                  <a:gd name="connsiteY6" fmla="*/ 0 h 236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5313" h="2367656">
                    <a:moveTo>
                      <a:pt x="2367656" y="0"/>
                    </a:moveTo>
                    <a:lnTo>
                      <a:pt x="4735313" y="2367656"/>
                    </a:lnTo>
                    <a:lnTo>
                      <a:pt x="3847062" y="2367656"/>
                    </a:lnTo>
                    <a:lnTo>
                      <a:pt x="2367656" y="888250"/>
                    </a:lnTo>
                    <a:lnTo>
                      <a:pt x="888250" y="2367656"/>
                    </a:lnTo>
                    <a:lnTo>
                      <a:pt x="0" y="2367656"/>
                    </a:lnTo>
                    <a:lnTo>
                      <a:pt x="2367656" y="0"/>
                    </a:lnTo>
                    <a:close/>
                  </a:path>
                </a:pathLst>
              </a:custGeom>
              <a:solidFill>
                <a:schemeClr val="tx2">
                  <a:alpha val="77000"/>
                </a:schemeClr>
              </a:solidFill>
              <a:ln w="19050">
                <a:noFill/>
                <a:round/>
                <a:headEnd/>
                <a:tailEnd/>
              </a:ln>
            </p:spPr>
            <p:txBody>
              <a:bodyPr anchor="ctr"/>
              <a:lstStyle/>
              <a:p>
                <a:pPr algn="ctr"/>
                <a:endParaRPr/>
              </a:p>
            </p:txBody>
          </p:sp>
        </p:grpSp>
        <p:sp>
          <p:nvSpPr>
            <p:cNvPr id="7" name="ïsḷíḑè">
              <a:extLst>
                <a:ext uri="{FF2B5EF4-FFF2-40B4-BE49-F238E27FC236}">
                  <a16:creationId xmlns:a16="http://schemas.microsoft.com/office/drawing/2014/main" id="{4F1A39D8-7570-4901-A3E5-473DAAB733E1}"/>
                </a:ext>
              </a:extLst>
            </p:cNvPr>
            <p:cNvSpPr/>
            <p:nvPr/>
          </p:nvSpPr>
          <p:spPr>
            <a:xfrm>
              <a:off x="1543012" y="2978855"/>
              <a:ext cx="3742988" cy="923330"/>
            </a:xfrm>
            <a:prstGeom prst="rect">
              <a:avLst/>
            </a:prstGeom>
          </p:spPr>
          <p:txBody>
            <a:bodyPr wrap="square" anchor="ctr" anchorCtr="1">
              <a:normAutofit fontScale="85000" lnSpcReduction="10000"/>
            </a:bodyPr>
            <a:lstStyle/>
            <a:p>
              <a:pPr algn="r"/>
              <a:r>
                <a:rPr lang="en-US" altLang="zh-CN" sz="5400" b="1" spc="300" dirty="0">
                  <a:solidFill>
                    <a:schemeClr val="tx2"/>
                  </a:solidFill>
                </a:rPr>
                <a:t>CONTENTS</a:t>
              </a:r>
            </a:p>
          </p:txBody>
        </p:sp>
        <p:sp>
          <p:nvSpPr>
            <p:cNvPr id="9" name="îṡ1íḑé">
              <a:extLst>
                <a:ext uri="{FF2B5EF4-FFF2-40B4-BE49-F238E27FC236}">
                  <a16:creationId xmlns:a16="http://schemas.microsoft.com/office/drawing/2014/main" id="{82BD5307-F3AD-4DE2-A6DA-7E8B6322ACC7}"/>
                </a:ext>
              </a:extLst>
            </p:cNvPr>
            <p:cNvSpPr/>
            <p:nvPr/>
          </p:nvSpPr>
          <p:spPr>
            <a:xfrm>
              <a:off x="6339153" y="4330965"/>
              <a:ext cx="700217" cy="700846"/>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Autofit/>
            </a:bodyPr>
            <a:lstStyle/>
            <a:p>
              <a:pPr algn="ctr"/>
              <a:r>
                <a:rPr lang="en-US" altLang="zh-CN" dirty="0">
                  <a:solidFill>
                    <a:schemeClr val="bg1"/>
                  </a:solidFill>
                  <a:latin typeface="Impact" panose="020B0806030902050204" pitchFamily="34" charset="0"/>
                </a:rPr>
                <a:t>04</a:t>
              </a:r>
            </a:p>
          </p:txBody>
        </p:sp>
        <p:sp>
          <p:nvSpPr>
            <p:cNvPr id="10" name="íśľíḍé">
              <a:extLst>
                <a:ext uri="{FF2B5EF4-FFF2-40B4-BE49-F238E27FC236}">
                  <a16:creationId xmlns:a16="http://schemas.microsoft.com/office/drawing/2014/main" id="{1AB55A3F-C86D-41AF-8780-3FA466C759D8}"/>
                </a:ext>
              </a:extLst>
            </p:cNvPr>
            <p:cNvSpPr/>
            <p:nvPr/>
          </p:nvSpPr>
          <p:spPr>
            <a:xfrm>
              <a:off x="6339153" y="3452389"/>
              <a:ext cx="700217" cy="700846"/>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Autofit/>
            </a:bodyPr>
            <a:lstStyle/>
            <a:p>
              <a:pPr algn="ctr"/>
              <a:r>
                <a:rPr lang="en-US" altLang="zh-CN" dirty="0">
                  <a:solidFill>
                    <a:schemeClr val="bg1"/>
                  </a:solidFill>
                  <a:latin typeface="Impact" panose="020B0806030902050204" pitchFamily="34" charset="0"/>
                </a:rPr>
                <a:t>03</a:t>
              </a:r>
            </a:p>
          </p:txBody>
        </p:sp>
        <p:sp>
          <p:nvSpPr>
            <p:cNvPr id="11" name="ïşḻíḋê">
              <a:extLst>
                <a:ext uri="{FF2B5EF4-FFF2-40B4-BE49-F238E27FC236}">
                  <a16:creationId xmlns:a16="http://schemas.microsoft.com/office/drawing/2014/main" id="{F0E5BC8E-4AA2-4FC6-AEDE-48B8FAA4B9AC}"/>
                </a:ext>
              </a:extLst>
            </p:cNvPr>
            <p:cNvSpPr/>
            <p:nvPr/>
          </p:nvSpPr>
          <p:spPr>
            <a:xfrm>
              <a:off x="6339153" y="2573813"/>
              <a:ext cx="700217" cy="700846"/>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Autofit/>
            </a:bodyPr>
            <a:lstStyle/>
            <a:p>
              <a:pPr algn="ctr"/>
              <a:r>
                <a:rPr lang="en-US" altLang="zh-CN" dirty="0">
                  <a:solidFill>
                    <a:schemeClr val="bg1"/>
                  </a:solidFill>
                  <a:latin typeface="Impact" panose="020B0806030902050204" pitchFamily="34" charset="0"/>
                </a:rPr>
                <a:t>02</a:t>
              </a:r>
            </a:p>
          </p:txBody>
        </p:sp>
        <p:sp>
          <p:nvSpPr>
            <p:cNvPr id="12" name="isḻïḋé">
              <a:extLst>
                <a:ext uri="{FF2B5EF4-FFF2-40B4-BE49-F238E27FC236}">
                  <a16:creationId xmlns:a16="http://schemas.microsoft.com/office/drawing/2014/main" id="{C0451A36-F8F9-4E68-9C14-18681989F54C}"/>
                </a:ext>
              </a:extLst>
            </p:cNvPr>
            <p:cNvSpPr/>
            <p:nvPr/>
          </p:nvSpPr>
          <p:spPr>
            <a:xfrm>
              <a:off x="6339155" y="1695237"/>
              <a:ext cx="700217" cy="700846"/>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90000" tIns="46800" rIns="90000" bIns="46800" anchor="ctr">
              <a:noAutofit/>
            </a:bodyPr>
            <a:lstStyle/>
            <a:p>
              <a:pPr algn="ctr"/>
              <a:r>
                <a:rPr lang="en-US" altLang="zh-CN" dirty="0">
                  <a:solidFill>
                    <a:schemeClr val="bg1"/>
                  </a:solidFill>
                  <a:latin typeface="Impact" panose="020B0806030902050204" pitchFamily="34" charset="0"/>
                </a:rPr>
                <a:t>01</a:t>
              </a:r>
            </a:p>
          </p:txBody>
        </p:sp>
        <p:sp>
          <p:nvSpPr>
            <p:cNvPr id="15" name="iṡ1íḑê">
              <a:extLst>
                <a:ext uri="{FF2B5EF4-FFF2-40B4-BE49-F238E27FC236}">
                  <a16:creationId xmlns:a16="http://schemas.microsoft.com/office/drawing/2014/main" id="{05F8F47E-A116-4434-A57F-D953A941B808}"/>
                </a:ext>
              </a:extLst>
            </p:cNvPr>
            <p:cNvSpPr txBox="1"/>
            <p:nvPr/>
          </p:nvSpPr>
          <p:spPr>
            <a:xfrm>
              <a:off x="7039406" y="4621980"/>
              <a:ext cx="3962574" cy="303981"/>
            </a:xfrm>
            <a:prstGeom prst="rect">
              <a:avLst/>
            </a:prstGeom>
            <a:noFill/>
          </p:spPr>
          <p:txBody>
            <a:bodyPr wrap="none" lIns="90000" tIns="46800" rIns="90000" bIns="46800" anchor="b" anchorCtr="0">
              <a:noAutofit/>
            </a:bodyPr>
            <a:lstStyle/>
            <a:p>
              <a:r>
                <a:rPr lang="en-US" altLang="zh-CN" sz="2400" b="1" dirty="0"/>
                <a:t>Next Step</a:t>
              </a:r>
              <a:endParaRPr lang="zh-CN" altLang="en-US" sz="2400" b="1" dirty="0"/>
            </a:p>
          </p:txBody>
        </p:sp>
        <p:sp>
          <p:nvSpPr>
            <p:cNvPr id="17" name="íşḻïďê">
              <a:extLst>
                <a:ext uri="{FF2B5EF4-FFF2-40B4-BE49-F238E27FC236}">
                  <a16:creationId xmlns:a16="http://schemas.microsoft.com/office/drawing/2014/main" id="{09C5B617-7E6A-4CFF-AD7F-0BDED1EE9FAA}"/>
                </a:ext>
              </a:extLst>
            </p:cNvPr>
            <p:cNvSpPr txBox="1"/>
            <p:nvPr/>
          </p:nvSpPr>
          <p:spPr>
            <a:xfrm>
              <a:off x="7039406" y="3743404"/>
              <a:ext cx="3962574" cy="303981"/>
            </a:xfrm>
            <a:prstGeom prst="rect">
              <a:avLst/>
            </a:prstGeom>
            <a:noFill/>
          </p:spPr>
          <p:txBody>
            <a:bodyPr wrap="none" lIns="90000" tIns="46800" rIns="90000" bIns="46800" anchor="b" anchorCtr="0">
              <a:noAutofit/>
            </a:bodyPr>
            <a:lstStyle/>
            <a:p>
              <a:r>
                <a:rPr lang="en-US" altLang="zh-CN" sz="2400" b="1" dirty="0"/>
                <a:t>Demo</a:t>
              </a:r>
              <a:endParaRPr lang="zh-CN" altLang="en-US" sz="2400" b="1" dirty="0"/>
            </a:p>
          </p:txBody>
        </p:sp>
        <p:sp>
          <p:nvSpPr>
            <p:cNvPr id="19" name="iśļîďe">
              <a:extLst>
                <a:ext uri="{FF2B5EF4-FFF2-40B4-BE49-F238E27FC236}">
                  <a16:creationId xmlns:a16="http://schemas.microsoft.com/office/drawing/2014/main" id="{176089DB-693D-4D37-A433-1F6BA8DEFCFF}"/>
                </a:ext>
              </a:extLst>
            </p:cNvPr>
            <p:cNvSpPr txBox="1"/>
            <p:nvPr/>
          </p:nvSpPr>
          <p:spPr>
            <a:xfrm>
              <a:off x="7039406" y="2864828"/>
              <a:ext cx="3962574" cy="303981"/>
            </a:xfrm>
            <a:prstGeom prst="rect">
              <a:avLst/>
            </a:prstGeom>
            <a:noFill/>
          </p:spPr>
          <p:txBody>
            <a:bodyPr wrap="none" lIns="90000" tIns="46800" rIns="90000" bIns="46800" anchor="b" anchorCtr="0">
              <a:noAutofit/>
            </a:bodyPr>
            <a:lstStyle/>
            <a:p>
              <a:r>
                <a:rPr lang="en-US" altLang="zh-CN" sz="2400" b="1" dirty="0"/>
                <a:t>Accomplishments</a:t>
              </a:r>
              <a:endParaRPr lang="zh-CN" altLang="en-US" sz="2400" b="1" dirty="0"/>
            </a:p>
          </p:txBody>
        </p:sp>
        <p:sp>
          <p:nvSpPr>
            <p:cNvPr id="21" name="îṧļïďé">
              <a:extLst>
                <a:ext uri="{FF2B5EF4-FFF2-40B4-BE49-F238E27FC236}">
                  <a16:creationId xmlns:a16="http://schemas.microsoft.com/office/drawing/2014/main" id="{6C45C575-63D3-4FAE-AD19-9A503AADE65D}"/>
                </a:ext>
              </a:extLst>
            </p:cNvPr>
            <p:cNvSpPr txBox="1"/>
            <p:nvPr/>
          </p:nvSpPr>
          <p:spPr>
            <a:xfrm>
              <a:off x="7039406" y="1986252"/>
              <a:ext cx="3962574" cy="303981"/>
            </a:xfrm>
            <a:prstGeom prst="rect">
              <a:avLst/>
            </a:prstGeom>
            <a:noFill/>
          </p:spPr>
          <p:txBody>
            <a:bodyPr wrap="none" lIns="90000" tIns="46800" rIns="90000" bIns="46800" anchor="b" anchorCtr="0">
              <a:noAutofit/>
            </a:bodyPr>
            <a:lstStyle/>
            <a:p>
              <a:r>
                <a:rPr lang="en-US" altLang="zh-CN" sz="2400" b="1" dirty="0"/>
                <a:t>System Diagram</a:t>
              </a:r>
              <a:endParaRPr lang="zh-CN" altLang="en-US" sz="2400" b="1" dirty="0"/>
            </a:p>
          </p:txBody>
        </p:sp>
      </p:grpSp>
      <p:cxnSp>
        <p:nvCxnSpPr>
          <p:cNvPr id="30" name="直接连接符 3">
            <a:extLst>
              <a:ext uri="{FF2B5EF4-FFF2-40B4-BE49-F238E27FC236}">
                <a16:creationId xmlns:a16="http://schemas.microsoft.com/office/drawing/2014/main" id="{D8FF5BB7-FC06-EE4D-929A-D26F29037FC7}"/>
              </a:ext>
            </a:extLst>
          </p:cNvPr>
          <p:cNvCxnSpPr>
            <a:cxnSpLocks/>
          </p:cNvCxnSpPr>
          <p:nvPr/>
        </p:nvCxnSpPr>
        <p:spPr>
          <a:xfrm>
            <a:off x="5845998" y="914400"/>
            <a:ext cx="0" cy="504461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7818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924" y="2927838"/>
            <a:ext cx="10850564" cy="501162"/>
          </a:xfrm>
        </p:spPr>
        <p:txBody>
          <a:bodyPr>
            <a:noAutofit/>
          </a:bodyPr>
          <a:lstStyle/>
          <a:p>
            <a:r>
              <a:rPr lang="en-US" altLang="zh-CN" sz="3600" dirty="0"/>
              <a:t>System Diagram</a:t>
            </a:r>
            <a:endParaRPr lang="zh-CN" altLang="en-US" sz="3600" dirty="0"/>
          </a:p>
        </p:txBody>
      </p:sp>
      <p:sp>
        <p:nvSpPr>
          <p:cNvPr id="3" name="文本占位符 2"/>
          <p:cNvSpPr>
            <a:spLocks noGrp="1"/>
          </p:cNvSpPr>
          <p:nvPr>
            <p:ph type="body" idx="1"/>
          </p:nvPr>
        </p:nvSpPr>
        <p:spPr>
          <a:xfrm>
            <a:off x="669924" y="3472000"/>
            <a:ext cx="10850564" cy="1082874"/>
          </a:xfrm>
        </p:spPr>
        <p:txBody>
          <a:bodyPr>
            <a:normAutofit/>
          </a:bodyPr>
          <a:lstStyle/>
          <a:p>
            <a:pPr lvl="0"/>
            <a:r>
              <a:rPr lang="en-US" altLang="zh-CN" sz="1400" dirty="0"/>
              <a:t>Reintroduction of our system, include using of </a:t>
            </a:r>
            <a:r>
              <a:rPr lang="en-US" altLang="zh-CN" sz="1400" dirty="0" err="1"/>
              <a:t>Neurela</a:t>
            </a:r>
            <a:r>
              <a:rPr lang="en-US" altLang="zh-CN" sz="1400" dirty="0"/>
              <a:t>.</a:t>
            </a:r>
            <a:endParaRPr lang="zh-CN" altLang="en-US" sz="1400" dirty="0"/>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01</a:t>
            </a:r>
            <a:endParaRPr lang="zh-CN" altLang="en-US" b="1" dirty="0">
              <a:solidFill>
                <a:schemeClr val="accent1"/>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371597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Picture 152">
            <a:extLst>
              <a:ext uri="{FF2B5EF4-FFF2-40B4-BE49-F238E27FC236}">
                <a16:creationId xmlns:a16="http://schemas.microsoft.com/office/drawing/2014/main" id="{CCE2EC8F-E4ED-2646-BB46-EC0CF153A7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0227" y="297681"/>
            <a:ext cx="9151544" cy="6858000"/>
          </a:xfrm>
          <a:prstGeom prst="rect">
            <a:avLst/>
          </a:prstGeom>
        </p:spPr>
      </p:pic>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4</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System Diagram</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sp>
        <p:nvSpPr>
          <p:cNvPr id="139" name="TextBox 138">
            <a:extLst>
              <a:ext uri="{FF2B5EF4-FFF2-40B4-BE49-F238E27FC236}">
                <a16:creationId xmlns:a16="http://schemas.microsoft.com/office/drawing/2014/main" id="{008EAC50-76FE-FF4B-B5B9-D70A4EE62794}"/>
              </a:ext>
            </a:extLst>
          </p:cNvPr>
          <p:cNvSpPr txBox="1"/>
          <p:nvPr/>
        </p:nvSpPr>
        <p:spPr>
          <a:xfrm>
            <a:off x="2774023" y="2772036"/>
            <a:ext cx="1283557" cy="400110"/>
          </a:xfrm>
          <a:prstGeom prst="rect">
            <a:avLst/>
          </a:prstGeom>
          <a:noFill/>
        </p:spPr>
        <p:txBody>
          <a:bodyPr wrap="none" rtlCol="0">
            <a:spAutoFit/>
          </a:bodyPr>
          <a:lstStyle/>
          <a:p>
            <a:r>
              <a:rPr lang="en-US" sz="2000" dirty="0">
                <a:latin typeface="Apple Braille Pinpoint 8 Dot" pitchFamily="2" charset="0"/>
              </a:rPr>
              <a:t>Front end</a:t>
            </a:r>
          </a:p>
        </p:txBody>
      </p:sp>
      <p:sp>
        <p:nvSpPr>
          <p:cNvPr id="154" name="TextBox 153">
            <a:extLst>
              <a:ext uri="{FF2B5EF4-FFF2-40B4-BE49-F238E27FC236}">
                <a16:creationId xmlns:a16="http://schemas.microsoft.com/office/drawing/2014/main" id="{8D7DFDBB-AC4F-9046-858E-356A4B516DB0}"/>
              </a:ext>
            </a:extLst>
          </p:cNvPr>
          <p:cNvSpPr txBox="1"/>
          <p:nvPr/>
        </p:nvSpPr>
        <p:spPr>
          <a:xfrm>
            <a:off x="7827196" y="2772036"/>
            <a:ext cx="1255472" cy="400110"/>
          </a:xfrm>
          <a:prstGeom prst="rect">
            <a:avLst/>
          </a:prstGeom>
          <a:noFill/>
        </p:spPr>
        <p:txBody>
          <a:bodyPr wrap="none" rtlCol="0">
            <a:spAutoFit/>
          </a:bodyPr>
          <a:lstStyle/>
          <a:p>
            <a:r>
              <a:rPr lang="en-US" sz="2000" dirty="0">
                <a:latin typeface="Apple Braille Pinpoint 8 Dot" pitchFamily="2" charset="0"/>
              </a:rPr>
              <a:t>Back end</a:t>
            </a:r>
          </a:p>
        </p:txBody>
      </p:sp>
      <p:sp>
        <p:nvSpPr>
          <p:cNvPr id="155" name="TextBox 154">
            <a:extLst>
              <a:ext uri="{FF2B5EF4-FFF2-40B4-BE49-F238E27FC236}">
                <a16:creationId xmlns:a16="http://schemas.microsoft.com/office/drawing/2014/main" id="{BBE5E3F5-5D38-0B46-80E1-8FE35C94D6FD}"/>
              </a:ext>
            </a:extLst>
          </p:cNvPr>
          <p:cNvSpPr txBox="1"/>
          <p:nvPr/>
        </p:nvSpPr>
        <p:spPr>
          <a:xfrm>
            <a:off x="2892548" y="6138835"/>
            <a:ext cx="1046505" cy="400110"/>
          </a:xfrm>
          <a:prstGeom prst="rect">
            <a:avLst/>
          </a:prstGeom>
          <a:noFill/>
        </p:spPr>
        <p:txBody>
          <a:bodyPr wrap="none" rtlCol="0">
            <a:spAutoFit/>
          </a:bodyPr>
          <a:lstStyle/>
          <a:p>
            <a:r>
              <a:rPr lang="en-US" sz="2000" dirty="0" err="1">
                <a:latin typeface="Apple Braille Pinpoint 8 Dot" pitchFamily="2" charset="0"/>
              </a:rPr>
              <a:t>Neurela</a:t>
            </a:r>
            <a:endParaRPr lang="en-US" sz="2000" dirty="0">
              <a:latin typeface="Apple Braille Pinpoint 8 Dot" pitchFamily="2" charset="0"/>
            </a:endParaRPr>
          </a:p>
        </p:txBody>
      </p:sp>
      <p:sp>
        <p:nvSpPr>
          <p:cNvPr id="156" name="TextBox 155">
            <a:extLst>
              <a:ext uri="{FF2B5EF4-FFF2-40B4-BE49-F238E27FC236}">
                <a16:creationId xmlns:a16="http://schemas.microsoft.com/office/drawing/2014/main" id="{D93B5DDE-D927-0A4B-A50D-D91592893BBA}"/>
              </a:ext>
            </a:extLst>
          </p:cNvPr>
          <p:cNvSpPr txBox="1"/>
          <p:nvPr/>
        </p:nvSpPr>
        <p:spPr>
          <a:xfrm>
            <a:off x="6447549" y="6138835"/>
            <a:ext cx="1537280" cy="400110"/>
          </a:xfrm>
          <a:prstGeom prst="rect">
            <a:avLst/>
          </a:prstGeom>
          <a:noFill/>
        </p:spPr>
        <p:txBody>
          <a:bodyPr wrap="none" rtlCol="0">
            <a:spAutoFit/>
          </a:bodyPr>
          <a:lstStyle/>
          <a:p>
            <a:r>
              <a:rPr lang="en-US" sz="2000" dirty="0">
                <a:latin typeface="Apple Braille Pinpoint 8 Dot" pitchFamily="2" charset="0"/>
              </a:rPr>
              <a:t>Train Model</a:t>
            </a:r>
          </a:p>
        </p:txBody>
      </p:sp>
      <p:sp>
        <p:nvSpPr>
          <p:cNvPr id="157" name="TextBox 156">
            <a:extLst>
              <a:ext uri="{FF2B5EF4-FFF2-40B4-BE49-F238E27FC236}">
                <a16:creationId xmlns:a16="http://schemas.microsoft.com/office/drawing/2014/main" id="{67662672-365B-B147-A948-645C152BECB9}"/>
              </a:ext>
            </a:extLst>
          </p:cNvPr>
          <p:cNvSpPr txBox="1"/>
          <p:nvPr/>
        </p:nvSpPr>
        <p:spPr>
          <a:xfrm>
            <a:off x="8930003" y="6138835"/>
            <a:ext cx="1630126" cy="400110"/>
          </a:xfrm>
          <a:prstGeom prst="rect">
            <a:avLst/>
          </a:prstGeom>
          <a:noFill/>
        </p:spPr>
        <p:txBody>
          <a:bodyPr wrap="none" rtlCol="0">
            <a:spAutoFit/>
          </a:bodyPr>
          <a:lstStyle/>
          <a:p>
            <a:r>
              <a:rPr lang="en-US" sz="2000" dirty="0">
                <a:latin typeface="Apple Braille Pinpoint 8 Dot" pitchFamily="2" charset="0"/>
              </a:rPr>
              <a:t>Package APK</a:t>
            </a:r>
          </a:p>
        </p:txBody>
      </p:sp>
    </p:spTree>
    <p:extLst>
      <p:ext uri="{BB962C8B-B14F-4D97-AF65-F5344CB8AC3E}">
        <p14:creationId xmlns:p14="http://schemas.microsoft.com/office/powerpoint/2010/main" val="2226426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924" y="2927838"/>
            <a:ext cx="10850564" cy="501162"/>
          </a:xfrm>
        </p:spPr>
        <p:txBody>
          <a:bodyPr>
            <a:noAutofit/>
          </a:bodyPr>
          <a:lstStyle/>
          <a:p>
            <a:r>
              <a:rPr lang="en-US" altLang="zh-CN" sz="3600" dirty="0"/>
              <a:t>Accomplishments</a:t>
            </a:r>
            <a:endParaRPr lang="zh-CN" altLang="en-US" sz="3600" dirty="0"/>
          </a:p>
        </p:txBody>
      </p:sp>
      <p:sp>
        <p:nvSpPr>
          <p:cNvPr id="3" name="文本占位符 2"/>
          <p:cNvSpPr>
            <a:spLocks noGrp="1"/>
          </p:cNvSpPr>
          <p:nvPr>
            <p:ph type="body" idx="1"/>
          </p:nvPr>
        </p:nvSpPr>
        <p:spPr>
          <a:xfrm>
            <a:off x="669924" y="3472000"/>
            <a:ext cx="10850564" cy="1082874"/>
          </a:xfrm>
        </p:spPr>
        <p:txBody>
          <a:bodyPr>
            <a:normAutofit/>
          </a:bodyPr>
          <a:lstStyle/>
          <a:p>
            <a:pPr lvl="0"/>
            <a:r>
              <a:rPr lang="en-US" altLang="zh-CN" sz="1400" dirty="0"/>
              <a:t>Our works during sprint 2.</a:t>
            </a:r>
            <a:endParaRPr lang="zh-CN" altLang="en-US" sz="1400" dirty="0"/>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02</a:t>
            </a:r>
            <a:endParaRPr lang="zh-CN" altLang="en-US" b="1" dirty="0">
              <a:solidFill>
                <a:schemeClr val="accent1"/>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145012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1472B3-CDCD-444F-A048-446CC00C79AD}"/>
              </a:ext>
            </a:extLst>
          </p:cNvPr>
          <p:cNvSpPr>
            <a:spLocks noGrp="1"/>
          </p:cNvSpPr>
          <p:nvPr>
            <p:ph type="title"/>
          </p:nvPr>
        </p:nvSpPr>
        <p:spPr/>
        <p:txBody>
          <a:bodyPr/>
          <a:lstStyle/>
          <a:p>
            <a:endParaRPr lang="zh-CN" altLang="en-US"/>
          </a:p>
        </p:txBody>
      </p:sp>
      <p:sp>
        <p:nvSpPr>
          <p:cNvPr id="3" name="页脚占位符 2">
            <a:extLst>
              <a:ext uri="{FF2B5EF4-FFF2-40B4-BE49-F238E27FC236}">
                <a16:creationId xmlns:a16="http://schemas.microsoft.com/office/drawing/2014/main" id="{AFA3C1E1-7D0C-4BCE-819B-70506BDD2B81}"/>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7DBD4DA4-5AC7-44E1-B507-D4333E80E3B8}"/>
              </a:ext>
            </a:extLst>
          </p:cNvPr>
          <p:cNvSpPr>
            <a:spLocks noGrp="1"/>
          </p:cNvSpPr>
          <p:nvPr>
            <p:ph type="sldNum" sz="quarter" idx="12"/>
          </p:nvPr>
        </p:nvSpPr>
        <p:spPr/>
        <p:txBody>
          <a:bodyPr/>
          <a:lstStyle/>
          <a:p>
            <a:fld id="{5DD3DB80-B894-403A-B48E-6FDC1A72010E}" type="slidenum">
              <a:rPr lang="zh-CN" altLang="en-US" smtClean="0"/>
              <a:pPr/>
              <a:t>6</a:t>
            </a:fld>
            <a:endParaRPr lang="zh-CN" altLang="en-US"/>
          </a:p>
        </p:txBody>
      </p:sp>
      <p:grpSp>
        <p:nvGrpSpPr>
          <p:cNvPr id="5" name="0ef9174f-8e44-4a5b-b70b-76b6e3001eaa"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014822B-4D0F-46A7-B080-1EB73E70958C}"/>
              </a:ext>
            </a:extLst>
          </p:cNvPr>
          <p:cNvGrpSpPr>
            <a:grpSpLocks noChangeAspect="1"/>
          </p:cNvGrpSpPr>
          <p:nvPr>
            <p:custDataLst>
              <p:tags r:id="rId1"/>
            </p:custDataLst>
          </p:nvPr>
        </p:nvGrpSpPr>
        <p:grpSpPr>
          <a:xfrm>
            <a:off x="0" y="0"/>
            <a:ext cx="12192000" cy="6858000"/>
            <a:chOff x="0" y="0"/>
            <a:chExt cx="12192000" cy="6858000"/>
          </a:xfrm>
        </p:grpSpPr>
        <p:sp>
          <p:nvSpPr>
            <p:cNvPr id="6" name="ïS1íḑê">
              <a:extLst>
                <a:ext uri="{FF2B5EF4-FFF2-40B4-BE49-F238E27FC236}">
                  <a16:creationId xmlns:a16="http://schemas.microsoft.com/office/drawing/2014/main" id="{096DA50F-1FE3-4B0F-864A-F33E536E9434}"/>
                </a:ext>
              </a:extLst>
            </p:cNvPr>
            <p:cNvSpPr/>
            <p:nvPr/>
          </p:nvSpPr>
          <p:spPr>
            <a:xfrm>
              <a:off x="0" y="0"/>
              <a:ext cx="12192000" cy="6858000"/>
            </a:xfrm>
            <a:prstGeom prst="rect">
              <a:avLst/>
            </a:prstGeom>
            <a:blipFill>
              <a:blip r:embed="rId3"/>
              <a:stretch>
                <a:fillRect/>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işḷidê">
              <a:extLst>
                <a:ext uri="{FF2B5EF4-FFF2-40B4-BE49-F238E27FC236}">
                  <a16:creationId xmlns:a16="http://schemas.microsoft.com/office/drawing/2014/main" id="{0B5FF9E7-4A30-40AC-9B07-F0545B39E43C}"/>
                </a:ext>
              </a:extLst>
            </p:cNvPr>
            <p:cNvSpPr/>
            <p:nvPr/>
          </p:nvSpPr>
          <p:spPr bwMode="auto">
            <a:xfrm>
              <a:off x="669925" y="1125538"/>
              <a:ext cx="10850563" cy="5018087"/>
            </a:xfrm>
            <a:prstGeom prst="rect">
              <a:avLst/>
            </a:prstGeom>
            <a:solidFill>
              <a:schemeClr val="bg1"/>
            </a:solidFill>
            <a:ln w="38100">
              <a:no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sp>
          <p:nvSpPr>
            <p:cNvPr id="8" name="íṩľïḑê">
              <a:extLst>
                <a:ext uri="{FF2B5EF4-FFF2-40B4-BE49-F238E27FC236}">
                  <a16:creationId xmlns:a16="http://schemas.microsoft.com/office/drawing/2014/main" id="{BC0C06F8-0AE4-4B0C-8438-9181A85F245A}"/>
                </a:ext>
              </a:extLst>
            </p:cNvPr>
            <p:cNvSpPr/>
            <p:nvPr/>
          </p:nvSpPr>
          <p:spPr>
            <a:xfrm>
              <a:off x="4728974" y="4568880"/>
              <a:ext cx="705759" cy="720606"/>
            </a:xfrm>
            <a:prstGeom prst="ellipse">
              <a:avLst/>
            </a:prstGeom>
            <a:solidFill>
              <a:schemeClr val="accent3"/>
            </a:solidFill>
            <a:ln w="3175">
              <a:solidFill>
                <a:schemeClr val="bg1"/>
              </a:solid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anchor="ctr"/>
            <a:lstStyle/>
            <a:p>
              <a:pPr algn="ctr"/>
              <a:endParaRPr dirty="0">
                <a:solidFill>
                  <a:schemeClr val="tx1"/>
                </a:solidFill>
              </a:endParaRPr>
            </a:p>
          </p:txBody>
        </p:sp>
        <p:sp>
          <p:nvSpPr>
            <p:cNvPr id="10" name="îṣlíďê">
              <a:extLst>
                <a:ext uri="{FF2B5EF4-FFF2-40B4-BE49-F238E27FC236}">
                  <a16:creationId xmlns:a16="http://schemas.microsoft.com/office/drawing/2014/main" id="{664140BB-0230-45C7-810A-8B1B736D70D1}"/>
                </a:ext>
              </a:extLst>
            </p:cNvPr>
            <p:cNvSpPr/>
            <p:nvPr/>
          </p:nvSpPr>
          <p:spPr>
            <a:xfrm>
              <a:off x="4717878" y="2032448"/>
              <a:ext cx="705759" cy="720606"/>
            </a:xfrm>
            <a:prstGeom prst="ellipse">
              <a:avLst/>
            </a:prstGeom>
            <a:solidFill>
              <a:schemeClr val="accent1"/>
            </a:solidFill>
            <a:ln w="3175">
              <a:solidFill>
                <a:schemeClr val="bg1"/>
              </a:solid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anchor="ctr"/>
            <a:lstStyle/>
            <a:p>
              <a:pPr algn="ctr"/>
              <a:endParaRPr dirty="0">
                <a:solidFill>
                  <a:schemeClr val="tx1"/>
                </a:solidFill>
              </a:endParaRPr>
            </a:p>
          </p:txBody>
        </p:sp>
        <p:sp>
          <p:nvSpPr>
            <p:cNvPr id="12" name="îs1îḑe">
              <a:extLst>
                <a:ext uri="{FF2B5EF4-FFF2-40B4-BE49-F238E27FC236}">
                  <a16:creationId xmlns:a16="http://schemas.microsoft.com/office/drawing/2014/main" id="{6D286805-9E46-46D5-89EA-FA75571E6D54}"/>
                </a:ext>
              </a:extLst>
            </p:cNvPr>
            <p:cNvSpPr/>
            <p:nvPr/>
          </p:nvSpPr>
          <p:spPr>
            <a:xfrm>
              <a:off x="4717878" y="3324740"/>
              <a:ext cx="705759" cy="720606"/>
            </a:xfrm>
            <a:prstGeom prst="ellipse">
              <a:avLst/>
            </a:prstGeom>
            <a:solidFill>
              <a:schemeClr val="accent2"/>
            </a:solidFill>
            <a:ln w="3175">
              <a:solidFill>
                <a:schemeClr val="bg1"/>
              </a:solid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anchor="ctr"/>
            <a:lstStyle/>
            <a:p>
              <a:pPr algn="ctr"/>
              <a:endParaRPr>
                <a:solidFill>
                  <a:schemeClr val="tx1"/>
                </a:solidFill>
              </a:endParaRPr>
            </a:p>
          </p:txBody>
        </p:sp>
        <p:sp>
          <p:nvSpPr>
            <p:cNvPr id="13" name="íS1îḑé">
              <a:extLst>
                <a:ext uri="{FF2B5EF4-FFF2-40B4-BE49-F238E27FC236}">
                  <a16:creationId xmlns:a16="http://schemas.microsoft.com/office/drawing/2014/main" id="{8826C93C-491F-451E-B2AD-2F35FF071857}"/>
                </a:ext>
              </a:extLst>
            </p:cNvPr>
            <p:cNvSpPr/>
            <p:nvPr/>
          </p:nvSpPr>
          <p:spPr bwMode="auto">
            <a:xfrm>
              <a:off x="4917846" y="4761727"/>
              <a:ext cx="328011" cy="334911"/>
            </a:xfrm>
            <a:custGeom>
              <a:avLst/>
              <a:gdLst>
                <a:gd name="connsiteX0" fmla="*/ 304145 w 508000"/>
                <a:gd name="connsiteY0" fmla="*/ 402460 h 508000"/>
                <a:gd name="connsiteX1" fmla="*/ 321059 w 508000"/>
                <a:gd name="connsiteY1" fmla="*/ 426292 h 508000"/>
                <a:gd name="connsiteX2" fmla="*/ 361651 w 508000"/>
                <a:gd name="connsiteY2" fmla="*/ 480764 h 508000"/>
                <a:gd name="connsiteX3" fmla="*/ 253405 w 508000"/>
                <a:gd name="connsiteY3" fmla="*/ 508000 h 508000"/>
                <a:gd name="connsiteX4" fmla="*/ 185751 w 508000"/>
                <a:gd name="connsiteY4" fmla="*/ 497787 h 508000"/>
                <a:gd name="connsiteX5" fmla="*/ 304145 w 508000"/>
                <a:gd name="connsiteY5" fmla="*/ 402460 h 508000"/>
                <a:gd name="connsiteX6" fmla="*/ 291291 w 508000"/>
                <a:gd name="connsiteY6" fmla="*/ 348986 h 508000"/>
                <a:gd name="connsiteX7" fmla="*/ 308378 w 508000"/>
                <a:gd name="connsiteY7" fmla="*/ 348986 h 508000"/>
                <a:gd name="connsiteX8" fmla="*/ 315213 w 508000"/>
                <a:gd name="connsiteY8" fmla="*/ 358837 h 508000"/>
                <a:gd name="connsiteX9" fmla="*/ 304961 w 508000"/>
                <a:gd name="connsiteY9" fmla="*/ 368687 h 508000"/>
                <a:gd name="connsiteX10" fmla="*/ 291291 w 508000"/>
                <a:gd name="connsiteY10" fmla="*/ 348986 h 508000"/>
                <a:gd name="connsiteX11" fmla="*/ 223414 w 508000"/>
                <a:gd name="connsiteY11" fmla="*/ 348986 h 508000"/>
                <a:gd name="connsiteX12" fmla="*/ 250565 w 508000"/>
                <a:gd name="connsiteY12" fmla="*/ 348986 h 508000"/>
                <a:gd name="connsiteX13" fmla="*/ 253959 w 508000"/>
                <a:gd name="connsiteY13" fmla="*/ 348986 h 508000"/>
                <a:gd name="connsiteX14" fmla="*/ 264140 w 508000"/>
                <a:gd name="connsiteY14" fmla="*/ 348986 h 508000"/>
                <a:gd name="connsiteX15" fmla="*/ 291291 w 508000"/>
                <a:gd name="connsiteY15" fmla="*/ 385985 h 508000"/>
                <a:gd name="connsiteX16" fmla="*/ 158931 w 508000"/>
                <a:gd name="connsiteY16" fmla="*/ 486892 h 508000"/>
                <a:gd name="connsiteX17" fmla="*/ 118205 w 508000"/>
                <a:gd name="connsiteY17" fmla="*/ 466711 h 508000"/>
                <a:gd name="connsiteX18" fmla="*/ 172506 w 508000"/>
                <a:gd name="connsiteY18" fmla="*/ 372531 h 508000"/>
                <a:gd name="connsiteX19" fmla="*/ 186082 w 508000"/>
                <a:gd name="connsiteY19" fmla="*/ 375895 h 508000"/>
                <a:gd name="connsiteX20" fmla="*/ 223414 w 508000"/>
                <a:gd name="connsiteY20" fmla="*/ 348986 h 508000"/>
                <a:gd name="connsiteX21" fmla="*/ 493928 w 508000"/>
                <a:gd name="connsiteY21" fmla="*/ 332100 h 508000"/>
                <a:gd name="connsiteX22" fmla="*/ 382299 w 508000"/>
                <a:gd name="connsiteY22" fmla="*/ 470006 h 508000"/>
                <a:gd name="connsiteX23" fmla="*/ 318028 w 508000"/>
                <a:gd name="connsiteY23" fmla="*/ 385917 h 508000"/>
                <a:gd name="connsiteX24" fmla="*/ 334941 w 508000"/>
                <a:gd name="connsiteY24" fmla="*/ 372463 h 508000"/>
                <a:gd name="connsiteX25" fmla="*/ 348472 w 508000"/>
                <a:gd name="connsiteY25" fmla="*/ 375826 h 508000"/>
                <a:gd name="connsiteX26" fmla="*/ 389065 w 508000"/>
                <a:gd name="connsiteY26" fmla="*/ 342191 h 508000"/>
                <a:gd name="connsiteX27" fmla="*/ 493928 w 508000"/>
                <a:gd name="connsiteY27" fmla="*/ 332100 h 508000"/>
                <a:gd name="connsiteX28" fmla="*/ 2814 w 508000"/>
                <a:gd name="connsiteY28" fmla="*/ 301141 h 508000"/>
                <a:gd name="connsiteX29" fmla="*/ 145973 w 508000"/>
                <a:gd name="connsiteY29" fmla="*/ 338291 h 508000"/>
                <a:gd name="connsiteX30" fmla="*/ 156199 w 508000"/>
                <a:gd name="connsiteY30" fmla="*/ 358555 h 508000"/>
                <a:gd name="connsiteX31" fmla="*/ 98254 w 508000"/>
                <a:gd name="connsiteY31" fmla="*/ 453119 h 508000"/>
                <a:gd name="connsiteX32" fmla="*/ 2814 w 508000"/>
                <a:gd name="connsiteY32" fmla="*/ 301141 h 508000"/>
                <a:gd name="connsiteX33" fmla="*/ 223589 w 508000"/>
                <a:gd name="connsiteY33" fmla="*/ 291291 h 508000"/>
                <a:gd name="connsiteX34" fmla="*/ 247667 w 508000"/>
                <a:gd name="connsiteY34" fmla="*/ 327878 h 508000"/>
                <a:gd name="connsiteX35" fmla="*/ 227028 w 508000"/>
                <a:gd name="connsiteY35" fmla="*/ 327878 h 508000"/>
                <a:gd name="connsiteX36" fmla="*/ 216709 w 508000"/>
                <a:gd name="connsiteY36" fmla="*/ 304595 h 508000"/>
                <a:gd name="connsiteX37" fmla="*/ 223589 w 508000"/>
                <a:gd name="connsiteY37" fmla="*/ 291291 h 508000"/>
                <a:gd name="connsiteX38" fmla="*/ 426916 w 508000"/>
                <a:gd name="connsiteY38" fmla="*/ 246260 h 508000"/>
                <a:gd name="connsiteX39" fmla="*/ 481263 w 508000"/>
                <a:gd name="connsiteY39" fmla="*/ 310672 h 508000"/>
                <a:gd name="connsiteX40" fmla="*/ 389552 w 508000"/>
                <a:gd name="connsiteY40" fmla="*/ 320842 h 508000"/>
                <a:gd name="connsiteX41" fmla="*/ 382759 w 508000"/>
                <a:gd name="connsiteY41" fmla="*/ 307282 h 508000"/>
                <a:gd name="connsiteX42" fmla="*/ 426916 w 508000"/>
                <a:gd name="connsiteY42" fmla="*/ 246260 h 508000"/>
                <a:gd name="connsiteX43" fmla="*/ 447490 w 508000"/>
                <a:gd name="connsiteY43" fmla="*/ 236410 h 508000"/>
                <a:gd name="connsiteX44" fmla="*/ 508000 w 508000"/>
                <a:gd name="connsiteY44" fmla="*/ 256851 h 508000"/>
                <a:gd name="connsiteX45" fmla="*/ 501277 w 508000"/>
                <a:gd name="connsiteY45" fmla="*/ 301141 h 508000"/>
                <a:gd name="connsiteX46" fmla="*/ 447490 w 508000"/>
                <a:gd name="connsiteY46" fmla="*/ 236410 h 508000"/>
                <a:gd name="connsiteX47" fmla="*/ 172473 w 508000"/>
                <a:gd name="connsiteY47" fmla="*/ 212488 h 508000"/>
                <a:gd name="connsiteX48" fmla="*/ 199528 w 508000"/>
                <a:gd name="connsiteY48" fmla="*/ 260151 h 508000"/>
                <a:gd name="connsiteX49" fmla="*/ 209673 w 508000"/>
                <a:gd name="connsiteY49" fmla="*/ 273769 h 508000"/>
                <a:gd name="connsiteX50" fmla="*/ 196146 w 508000"/>
                <a:gd name="connsiteY50" fmla="*/ 290792 h 508000"/>
                <a:gd name="connsiteX51" fmla="*/ 186000 w 508000"/>
                <a:gd name="connsiteY51" fmla="*/ 290792 h 508000"/>
                <a:gd name="connsiteX52" fmla="*/ 145418 w 508000"/>
                <a:gd name="connsiteY52" fmla="*/ 318028 h 508000"/>
                <a:gd name="connsiteX53" fmla="*/ 0 w 508000"/>
                <a:gd name="connsiteY53" fmla="*/ 273769 h 508000"/>
                <a:gd name="connsiteX54" fmla="*/ 0 w 508000"/>
                <a:gd name="connsiteY54" fmla="*/ 253342 h 508000"/>
                <a:gd name="connsiteX55" fmla="*/ 0 w 508000"/>
                <a:gd name="connsiteY55" fmla="*/ 229510 h 508000"/>
                <a:gd name="connsiteX56" fmla="*/ 172473 w 508000"/>
                <a:gd name="connsiteY56" fmla="*/ 212488 h 508000"/>
                <a:gd name="connsiteX57" fmla="*/ 284146 w 508000"/>
                <a:gd name="connsiteY57" fmla="*/ 209673 h 508000"/>
                <a:gd name="connsiteX58" fmla="*/ 413717 w 508000"/>
                <a:gd name="connsiteY58" fmla="*/ 226559 h 508000"/>
                <a:gd name="connsiteX59" fmla="*/ 365980 w 508000"/>
                <a:gd name="connsiteY59" fmla="*/ 294105 h 508000"/>
                <a:gd name="connsiteX60" fmla="*/ 348932 w 508000"/>
                <a:gd name="connsiteY60" fmla="*/ 290728 h 508000"/>
                <a:gd name="connsiteX61" fmla="*/ 304605 w 508000"/>
                <a:gd name="connsiteY61" fmla="*/ 324501 h 508000"/>
                <a:gd name="connsiteX62" fmla="*/ 273917 w 508000"/>
                <a:gd name="connsiteY62" fmla="*/ 327878 h 508000"/>
                <a:gd name="connsiteX63" fmla="*/ 236410 w 508000"/>
                <a:gd name="connsiteY63" fmla="*/ 273842 h 508000"/>
                <a:gd name="connsiteX64" fmla="*/ 263688 w 508000"/>
                <a:gd name="connsiteY64" fmla="*/ 233314 h 508000"/>
                <a:gd name="connsiteX65" fmla="*/ 284146 w 508000"/>
                <a:gd name="connsiteY65" fmla="*/ 209673 h 508000"/>
                <a:gd name="connsiteX66" fmla="*/ 257518 w 508000"/>
                <a:gd name="connsiteY66" fmla="*/ 209673 h 508000"/>
                <a:gd name="connsiteX67" fmla="*/ 247433 w 508000"/>
                <a:gd name="connsiteY67" fmla="*/ 223095 h 508000"/>
                <a:gd name="connsiteX68" fmla="*/ 223901 w 508000"/>
                <a:gd name="connsiteY68" fmla="*/ 253296 h 508000"/>
                <a:gd name="connsiteX69" fmla="*/ 220540 w 508000"/>
                <a:gd name="connsiteY69" fmla="*/ 246585 h 508000"/>
                <a:gd name="connsiteX70" fmla="*/ 197008 w 508000"/>
                <a:gd name="connsiteY70" fmla="*/ 213028 h 508000"/>
                <a:gd name="connsiteX71" fmla="*/ 257518 w 508000"/>
                <a:gd name="connsiteY71" fmla="*/ 209673 h 508000"/>
                <a:gd name="connsiteX72" fmla="*/ 335564 w 508000"/>
                <a:gd name="connsiteY72" fmla="*/ 154792 h 508000"/>
                <a:gd name="connsiteX73" fmla="*/ 355698 w 508000"/>
                <a:gd name="connsiteY73" fmla="*/ 158256 h 508000"/>
                <a:gd name="connsiteX74" fmla="*/ 365765 w 508000"/>
                <a:gd name="connsiteY74" fmla="*/ 158256 h 508000"/>
                <a:gd name="connsiteX75" fmla="*/ 379187 w 508000"/>
                <a:gd name="connsiteY75" fmla="*/ 179039 h 508000"/>
                <a:gd name="connsiteX76" fmla="*/ 392610 w 508000"/>
                <a:gd name="connsiteY76" fmla="*/ 199822 h 508000"/>
                <a:gd name="connsiteX77" fmla="*/ 305363 w 508000"/>
                <a:gd name="connsiteY77" fmla="*/ 189430 h 508000"/>
                <a:gd name="connsiteX78" fmla="*/ 335564 w 508000"/>
                <a:gd name="connsiteY78" fmla="*/ 154792 h 508000"/>
                <a:gd name="connsiteX79" fmla="*/ 483912 w 508000"/>
                <a:gd name="connsiteY79" fmla="*/ 151978 h 508000"/>
                <a:gd name="connsiteX80" fmla="*/ 503778 w 508000"/>
                <a:gd name="connsiteY80" fmla="*/ 233596 h 508000"/>
                <a:gd name="connsiteX81" fmla="*/ 447490 w 508000"/>
                <a:gd name="connsiteY81" fmla="*/ 213191 h 508000"/>
                <a:gd name="connsiteX82" fmla="*/ 483912 w 508000"/>
                <a:gd name="connsiteY82" fmla="*/ 151978 h 508000"/>
                <a:gd name="connsiteX83" fmla="*/ 436962 w 508000"/>
                <a:gd name="connsiteY83" fmla="*/ 77396 h 508000"/>
                <a:gd name="connsiteX84" fmla="*/ 474227 w 508000"/>
                <a:gd name="connsiteY84" fmla="*/ 127944 h 508000"/>
                <a:gd name="connsiteX85" fmla="*/ 426799 w 508000"/>
                <a:gd name="connsiteY85" fmla="*/ 205451 h 508000"/>
                <a:gd name="connsiteX86" fmla="*/ 423411 w 508000"/>
                <a:gd name="connsiteY86" fmla="*/ 205451 h 508000"/>
                <a:gd name="connsiteX87" fmla="*/ 396310 w 508000"/>
                <a:gd name="connsiteY87" fmla="*/ 168382 h 508000"/>
                <a:gd name="connsiteX88" fmla="*/ 382759 w 508000"/>
                <a:gd name="connsiteY88" fmla="*/ 148163 h 508000"/>
                <a:gd name="connsiteX89" fmla="*/ 399698 w 508000"/>
                <a:gd name="connsiteY89" fmla="*/ 117834 h 508000"/>
                <a:gd name="connsiteX90" fmla="*/ 396310 w 508000"/>
                <a:gd name="connsiteY90" fmla="*/ 104355 h 508000"/>
                <a:gd name="connsiteX91" fmla="*/ 436962 w 508000"/>
                <a:gd name="connsiteY91" fmla="*/ 77396 h 508000"/>
                <a:gd name="connsiteX92" fmla="*/ 111079 w 508000"/>
                <a:gd name="connsiteY92" fmla="*/ 43623 h 508000"/>
                <a:gd name="connsiteX93" fmla="*/ 161828 w 508000"/>
                <a:gd name="connsiteY93" fmla="*/ 192729 h 508000"/>
                <a:gd name="connsiteX94" fmla="*/ 2814 w 508000"/>
                <a:gd name="connsiteY94" fmla="*/ 209673 h 508000"/>
                <a:gd name="connsiteX95" fmla="*/ 111079 w 508000"/>
                <a:gd name="connsiteY95" fmla="*/ 43623 h 508000"/>
                <a:gd name="connsiteX96" fmla="*/ 310992 w 508000"/>
                <a:gd name="connsiteY96" fmla="*/ 5629 h 508000"/>
                <a:gd name="connsiteX97" fmla="*/ 419347 w 508000"/>
                <a:gd name="connsiteY97" fmla="*/ 63442 h 508000"/>
                <a:gd name="connsiteX98" fmla="*/ 382100 w 508000"/>
                <a:gd name="connsiteY98" fmla="*/ 87247 h 508000"/>
                <a:gd name="connsiteX99" fmla="*/ 355011 w 508000"/>
                <a:gd name="connsiteY99" fmla="*/ 77045 h 508000"/>
                <a:gd name="connsiteX100" fmla="*/ 344853 w 508000"/>
                <a:gd name="connsiteY100" fmla="*/ 77045 h 508000"/>
                <a:gd name="connsiteX101" fmla="*/ 310992 w 508000"/>
                <a:gd name="connsiteY101" fmla="*/ 5629 h 508000"/>
                <a:gd name="connsiteX102" fmla="*/ 253733 w 508000"/>
                <a:gd name="connsiteY102" fmla="*/ 0 h 508000"/>
                <a:gd name="connsiteX103" fmla="*/ 284303 w 508000"/>
                <a:gd name="connsiteY103" fmla="*/ 3367 h 508000"/>
                <a:gd name="connsiteX104" fmla="*/ 325063 w 508000"/>
                <a:gd name="connsiteY104" fmla="*/ 90915 h 508000"/>
                <a:gd name="connsiteX105" fmla="*/ 314873 w 508000"/>
                <a:gd name="connsiteY105" fmla="*/ 117853 h 508000"/>
                <a:gd name="connsiteX106" fmla="*/ 321666 w 508000"/>
                <a:gd name="connsiteY106" fmla="*/ 141424 h 508000"/>
                <a:gd name="connsiteX107" fmla="*/ 274113 w 508000"/>
                <a:gd name="connsiteY107" fmla="*/ 188565 h 508000"/>
                <a:gd name="connsiteX108" fmla="*/ 270716 w 508000"/>
                <a:gd name="connsiteY108" fmla="*/ 188565 h 508000"/>
                <a:gd name="connsiteX109" fmla="*/ 185799 w 508000"/>
                <a:gd name="connsiteY109" fmla="*/ 188565 h 508000"/>
                <a:gd name="connsiteX110" fmla="*/ 128055 w 508000"/>
                <a:gd name="connsiteY110" fmla="*/ 33672 h 508000"/>
                <a:gd name="connsiteX111" fmla="*/ 253733 w 508000"/>
                <a:gd name="connsiteY111" fmla="*/ 0 h 5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508000" h="508000">
                  <a:moveTo>
                    <a:pt x="304145" y="402460"/>
                  </a:moveTo>
                  <a:cubicBezTo>
                    <a:pt x="307528" y="409269"/>
                    <a:pt x="314293" y="419483"/>
                    <a:pt x="321059" y="426292"/>
                  </a:cubicBezTo>
                  <a:cubicBezTo>
                    <a:pt x="337972" y="450123"/>
                    <a:pt x="351503" y="467146"/>
                    <a:pt x="361651" y="480764"/>
                  </a:cubicBezTo>
                  <a:cubicBezTo>
                    <a:pt x="327824" y="497787"/>
                    <a:pt x="290614" y="508000"/>
                    <a:pt x="253405" y="508000"/>
                  </a:cubicBezTo>
                  <a:cubicBezTo>
                    <a:pt x="229726" y="508000"/>
                    <a:pt x="206047" y="504596"/>
                    <a:pt x="185751" y="497787"/>
                  </a:cubicBezTo>
                  <a:cubicBezTo>
                    <a:pt x="216195" y="477359"/>
                    <a:pt x="260170" y="446719"/>
                    <a:pt x="304145" y="402460"/>
                  </a:cubicBezTo>
                  <a:close/>
                  <a:moveTo>
                    <a:pt x="291291" y="348986"/>
                  </a:moveTo>
                  <a:cubicBezTo>
                    <a:pt x="298126" y="348986"/>
                    <a:pt x="301543" y="348986"/>
                    <a:pt x="308378" y="348986"/>
                  </a:cubicBezTo>
                  <a:cubicBezTo>
                    <a:pt x="311796" y="352270"/>
                    <a:pt x="311796" y="355553"/>
                    <a:pt x="315213" y="358837"/>
                  </a:cubicBezTo>
                  <a:cubicBezTo>
                    <a:pt x="311796" y="362120"/>
                    <a:pt x="308378" y="365404"/>
                    <a:pt x="304961" y="368687"/>
                  </a:cubicBezTo>
                  <a:cubicBezTo>
                    <a:pt x="301543" y="362120"/>
                    <a:pt x="294708" y="355553"/>
                    <a:pt x="291291" y="348986"/>
                  </a:cubicBezTo>
                  <a:close/>
                  <a:moveTo>
                    <a:pt x="223414" y="348986"/>
                  </a:moveTo>
                  <a:cubicBezTo>
                    <a:pt x="233596" y="348986"/>
                    <a:pt x="243777" y="348986"/>
                    <a:pt x="250565" y="348986"/>
                  </a:cubicBezTo>
                  <a:cubicBezTo>
                    <a:pt x="250565" y="348986"/>
                    <a:pt x="250565" y="348986"/>
                    <a:pt x="253959" y="348986"/>
                  </a:cubicBezTo>
                  <a:cubicBezTo>
                    <a:pt x="257353" y="348986"/>
                    <a:pt x="260746" y="348986"/>
                    <a:pt x="264140" y="348986"/>
                  </a:cubicBezTo>
                  <a:cubicBezTo>
                    <a:pt x="274322" y="362440"/>
                    <a:pt x="281109" y="372531"/>
                    <a:pt x="291291" y="385985"/>
                  </a:cubicBezTo>
                  <a:cubicBezTo>
                    <a:pt x="240383" y="436439"/>
                    <a:pt x="186082" y="470074"/>
                    <a:pt x="158931" y="486892"/>
                  </a:cubicBezTo>
                  <a:cubicBezTo>
                    <a:pt x="145356" y="480165"/>
                    <a:pt x="131780" y="473438"/>
                    <a:pt x="118205" y="466711"/>
                  </a:cubicBezTo>
                  <a:cubicBezTo>
                    <a:pt x="128387" y="446529"/>
                    <a:pt x="148750" y="412894"/>
                    <a:pt x="172506" y="372531"/>
                  </a:cubicBezTo>
                  <a:cubicBezTo>
                    <a:pt x="175900" y="372531"/>
                    <a:pt x="179294" y="375895"/>
                    <a:pt x="186082" y="375895"/>
                  </a:cubicBezTo>
                  <a:cubicBezTo>
                    <a:pt x="203051" y="375895"/>
                    <a:pt x="216626" y="362440"/>
                    <a:pt x="223414" y="348986"/>
                  </a:cubicBezTo>
                  <a:close/>
                  <a:moveTo>
                    <a:pt x="493928" y="332100"/>
                  </a:moveTo>
                  <a:cubicBezTo>
                    <a:pt x="473632" y="389281"/>
                    <a:pt x="433040" y="439734"/>
                    <a:pt x="382299" y="470006"/>
                  </a:cubicBezTo>
                  <a:cubicBezTo>
                    <a:pt x="365386" y="449825"/>
                    <a:pt x="345090" y="419553"/>
                    <a:pt x="318028" y="385917"/>
                  </a:cubicBezTo>
                  <a:cubicBezTo>
                    <a:pt x="324793" y="382554"/>
                    <a:pt x="328176" y="375826"/>
                    <a:pt x="334941" y="372463"/>
                  </a:cubicBezTo>
                  <a:cubicBezTo>
                    <a:pt x="338324" y="372463"/>
                    <a:pt x="341707" y="375826"/>
                    <a:pt x="348472" y="375826"/>
                  </a:cubicBezTo>
                  <a:cubicBezTo>
                    <a:pt x="365386" y="375826"/>
                    <a:pt x="382299" y="362372"/>
                    <a:pt x="389065" y="342191"/>
                  </a:cubicBezTo>
                  <a:cubicBezTo>
                    <a:pt x="429657" y="342191"/>
                    <a:pt x="466866" y="335464"/>
                    <a:pt x="493928" y="332100"/>
                  </a:cubicBezTo>
                  <a:close/>
                  <a:moveTo>
                    <a:pt x="2814" y="301141"/>
                  </a:moveTo>
                  <a:cubicBezTo>
                    <a:pt x="33491" y="311273"/>
                    <a:pt x="84619" y="328159"/>
                    <a:pt x="145973" y="338291"/>
                  </a:cubicBezTo>
                  <a:cubicBezTo>
                    <a:pt x="145973" y="348423"/>
                    <a:pt x="149382" y="355178"/>
                    <a:pt x="156199" y="358555"/>
                  </a:cubicBezTo>
                  <a:cubicBezTo>
                    <a:pt x="128931" y="399083"/>
                    <a:pt x="111888" y="432855"/>
                    <a:pt x="98254" y="453119"/>
                  </a:cubicBezTo>
                  <a:cubicBezTo>
                    <a:pt x="50534" y="415969"/>
                    <a:pt x="16448" y="361932"/>
                    <a:pt x="2814" y="301141"/>
                  </a:cubicBezTo>
                  <a:close/>
                  <a:moveTo>
                    <a:pt x="223589" y="291291"/>
                  </a:moveTo>
                  <a:cubicBezTo>
                    <a:pt x="230468" y="304595"/>
                    <a:pt x="240787" y="314574"/>
                    <a:pt x="247667" y="327878"/>
                  </a:cubicBezTo>
                  <a:cubicBezTo>
                    <a:pt x="240787" y="327878"/>
                    <a:pt x="233908" y="327878"/>
                    <a:pt x="227028" y="327878"/>
                  </a:cubicBezTo>
                  <a:cubicBezTo>
                    <a:pt x="227028" y="317900"/>
                    <a:pt x="220149" y="311248"/>
                    <a:pt x="216709" y="304595"/>
                  </a:cubicBezTo>
                  <a:cubicBezTo>
                    <a:pt x="220149" y="301269"/>
                    <a:pt x="220149" y="297943"/>
                    <a:pt x="223589" y="291291"/>
                  </a:cubicBezTo>
                  <a:close/>
                  <a:moveTo>
                    <a:pt x="426916" y="246260"/>
                  </a:moveTo>
                  <a:cubicBezTo>
                    <a:pt x="443899" y="266601"/>
                    <a:pt x="464280" y="290331"/>
                    <a:pt x="481263" y="310672"/>
                  </a:cubicBezTo>
                  <a:cubicBezTo>
                    <a:pt x="454089" y="314062"/>
                    <a:pt x="423519" y="317452"/>
                    <a:pt x="389552" y="320842"/>
                  </a:cubicBezTo>
                  <a:cubicBezTo>
                    <a:pt x="386156" y="317452"/>
                    <a:pt x="386156" y="314062"/>
                    <a:pt x="382759" y="307282"/>
                  </a:cubicBezTo>
                  <a:cubicBezTo>
                    <a:pt x="399742" y="286941"/>
                    <a:pt x="413329" y="266601"/>
                    <a:pt x="426916" y="246260"/>
                  </a:cubicBezTo>
                  <a:close/>
                  <a:moveTo>
                    <a:pt x="447490" y="236410"/>
                  </a:moveTo>
                  <a:cubicBezTo>
                    <a:pt x="471022" y="243224"/>
                    <a:pt x="491192" y="250038"/>
                    <a:pt x="508000" y="256851"/>
                  </a:cubicBezTo>
                  <a:cubicBezTo>
                    <a:pt x="508000" y="270479"/>
                    <a:pt x="504638" y="287514"/>
                    <a:pt x="501277" y="301141"/>
                  </a:cubicBezTo>
                  <a:cubicBezTo>
                    <a:pt x="484468" y="284107"/>
                    <a:pt x="464298" y="260258"/>
                    <a:pt x="447490" y="236410"/>
                  </a:cubicBezTo>
                  <a:close/>
                  <a:moveTo>
                    <a:pt x="172473" y="212488"/>
                  </a:moveTo>
                  <a:cubicBezTo>
                    <a:pt x="182618" y="229510"/>
                    <a:pt x="189382" y="243129"/>
                    <a:pt x="199528" y="260151"/>
                  </a:cubicBezTo>
                  <a:cubicBezTo>
                    <a:pt x="202909" y="263556"/>
                    <a:pt x="206291" y="266960"/>
                    <a:pt x="209673" y="273769"/>
                  </a:cubicBezTo>
                  <a:cubicBezTo>
                    <a:pt x="206291" y="280578"/>
                    <a:pt x="202909" y="287387"/>
                    <a:pt x="196146" y="290792"/>
                  </a:cubicBezTo>
                  <a:cubicBezTo>
                    <a:pt x="192764" y="290792"/>
                    <a:pt x="189382" y="290792"/>
                    <a:pt x="186000" y="290792"/>
                  </a:cubicBezTo>
                  <a:cubicBezTo>
                    <a:pt x="165709" y="290792"/>
                    <a:pt x="152182" y="301006"/>
                    <a:pt x="145418" y="318028"/>
                  </a:cubicBezTo>
                  <a:cubicBezTo>
                    <a:pt x="81164" y="304410"/>
                    <a:pt x="30436" y="287387"/>
                    <a:pt x="0" y="273769"/>
                  </a:cubicBezTo>
                  <a:cubicBezTo>
                    <a:pt x="0" y="266960"/>
                    <a:pt x="0" y="260151"/>
                    <a:pt x="0" y="253342"/>
                  </a:cubicBezTo>
                  <a:cubicBezTo>
                    <a:pt x="0" y="246533"/>
                    <a:pt x="0" y="236319"/>
                    <a:pt x="0" y="229510"/>
                  </a:cubicBezTo>
                  <a:cubicBezTo>
                    <a:pt x="33818" y="226106"/>
                    <a:pt x="98073" y="215892"/>
                    <a:pt x="172473" y="212488"/>
                  </a:cubicBezTo>
                  <a:close/>
                  <a:moveTo>
                    <a:pt x="284146" y="209673"/>
                  </a:moveTo>
                  <a:cubicBezTo>
                    <a:pt x="331883" y="209673"/>
                    <a:pt x="372800" y="216427"/>
                    <a:pt x="413717" y="226559"/>
                  </a:cubicBezTo>
                  <a:cubicBezTo>
                    <a:pt x="400078" y="250201"/>
                    <a:pt x="383029" y="270464"/>
                    <a:pt x="365980" y="294105"/>
                  </a:cubicBezTo>
                  <a:cubicBezTo>
                    <a:pt x="362571" y="290728"/>
                    <a:pt x="355751" y="290728"/>
                    <a:pt x="348932" y="290728"/>
                  </a:cubicBezTo>
                  <a:cubicBezTo>
                    <a:pt x="325064" y="290728"/>
                    <a:pt x="308015" y="304237"/>
                    <a:pt x="304605" y="324501"/>
                  </a:cubicBezTo>
                  <a:cubicBezTo>
                    <a:pt x="294376" y="327878"/>
                    <a:pt x="284146" y="327878"/>
                    <a:pt x="273917" y="327878"/>
                  </a:cubicBezTo>
                  <a:cubicBezTo>
                    <a:pt x="260278" y="307614"/>
                    <a:pt x="250049" y="290728"/>
                    <a:pt x="236410" y="273842"/>
                  </a:cubicBezTo>
                  <a:cubicBezTo>
                    <a:pt x="246639" y="260332"/>
                    <a:pt x="253459" y="246823"/>
                    <a:pt x="263688" y="233314"/>
                  </a:cubicBezTo>
                  <a:cubicBezTo>
                    <a:pt x="270508" y="226559"/>
                    <a:pt x="277327" y="216427"/>
                    <a:pt x="284146" y="209673"/>
                  </a:cubicBezTo>
                  <a:close/>
                  <a:moveTo>
                    <a:pt x="257518" y="209673"/>
                  </a:moveTo>
                  <a:cubicBezTo>
                    <a:pt x="254156" y="213028"/>
                    <a:pt x="250795" y="216384"/>
                    <a:pt x="247433" y="223095"/>
                  </a:cubicBezTo>
                  <a:cubicBezTo>
                    <a:pt x="240710" y="233162"/>
                    <a:pt x="230625" y="243229"/>
                    <a:pt x="223901" y="253296"/>
                  </a:cubicBezTo>
                  <a:cubicBezTo>
                    <a:pt x="223901" y="253296"/>
                    <a:pt x="220540" y="249941"/>
                    <a:pt x="220540" y="246585"/>
                  </a:cubicBezTo>
                  <a:cubicBezTo>
                    <a:pt x="210455" y="236518"/>
                    <a:pt x="203731" y="223095"/>
                    <a:pt x="197008" y="213028"/>
                  </a:cubicBezTo>
                  <a:cubicBezTo>
                    <a:pt x="217178" y="209673"/>
                    <a:pt x="237348" y="209673"/>
                    <a:pt x="257518" y="209673"/>
                  </a:cubicBezTo>
                  <a:close/>
                  <a:moveTo>
                    <a:pt x="335564" y="154792"/>
                  </a:moveTo>
                  <a:cubicBezTo>
                    <a:pt x="342275" y="158256"/>
                    <a:pt x="348986" y="158256"/>
                    <a:pt x="355698" y="158256"/>
                  </a:cubicBezTo>
                  <a:cubicBezTo>
                    <a:pt x="359053" y="158256"/>
                    <a:pt x="362409" y="158256"/>
                    <a:pt x="365765" y="158256"/>
                  </a:cubicBezTo>
                  <a:cubicBezTo>
                    <a:pt x="369120" y="165183"/>
                    <a:pt x="372476" y="172111"/>
                    <a:pt x="379187" y="179039"/>
                  </a:cubicBezTo>
                  <a:cubicBezTo>
                    <a:pt x="382543" y="185966"/>
                    <a:pt x="385899" y="192894"/>
                    <a:pt x="392610" y="199822"/>
                  </a:cubicBezTo>
                  <a:cubicBezTo>
                    <a:pt x="365765" y="196358"/>
                    <a:pt x="335564" y="189430"/>
                    <a:pt x="305363" y="189430"/>
                  </a:cubicBezTo>
                  <a:cubicBezTo>
                    <a:pt x="315430" y="175575"/>
                    <a:pt x="325497" y="165183"/>
                    <a:pt x="335564" y="154792"/>
                  </a:cubicBezTo>
                  <a:close/>
                  <a:moveTo>
                    <a:pt x="483912" y="151978"/>
                  </a:moveTo>
                  <a:cubicBezTo>
                    <a:pt x="493845" y="175783"/>
                    <a:pt x="503778" y="202989"/>
                    <a:pt x="503778" y="233596"/>
                  </a:cubicBezTo>
                  <a:cubicBezTo>
                    <a:pt x="490534" y="226794"/>
                    <a:pt x="470667" y="219993"/>
                    <a:pt x="447490" y="213191"/>
                  </a:cubicBezTo>
                  <a:cubicBezTo>
                    <a:pt x="460734" y="189386"/>
                    <a:pt x="473978" y="168982"/>
                    <a:pt x="483912" y="151978"/>
                  </a:cubicBezTo>
                  <a:close/>
                  <a:moveTo>
                    <a:pt x="436962" y="77396"/>
                  </a:moveTo>
                  <a:cubicBezTo>
                    <a:pt x="450513" y="94245"/>
                    <a:pt x="464064" y="107725"/>
                    <a:pt x="474227" y="127944"/>
                  </a:cubicBezTo>
                  <a:cubicBezTo>
                    <a:pt x="460676" y="148163"/>
                    <a:pt x="443738" y="175122"/>
                    <a:pt x="426799" y="205451"/>
                  </a:cubicBezTo>
                  <a:cubicBezTo>
                    <a:pt x="423411" y="205451"/>
                    <a:pt x="423411" y="205451"/>
                    <a:pt x="423411" y="205451"/>
                  </a:cubicBezTo>
                  <a:cubicBezTo>
                    <a:pt x="413248" y="191971"/>
                    <a:pt x="406473" y="181862"/>
                    <a:pt x="396310" y="168382"/>
                  </a:cubicBezTo>
                  <a:cubicBezTo>
                    <a:pt x="392922" y="161643"/>
                    <a:pt x="389534" y="154903"/>
                    <a:pt x="382759" y="148163"/>
                  </a:cubicBezTo>
                  <a:cubicBezTo>
                    <a:pt x="392922" y="141423"/>
                    <a:pt x="399698" y="131314"/>
                    <a:pt x="399698" y="117834"/>
                  </a:cubicBezTo>
                  <a:cubicBezTo>
                    <a:pt x="399698" y="114464"/>
                    <a:pt x="396310" y="111095"/>
                    <a:pt x="396310" y="104355"/>
                  </a:cubicBezTo>
                  <a:cubicBezTo>
                    <a:pt x="409861" y="94245"/>
                    <a:pt x="423411" y="84136"/>
                    <a:pt x="436962" y="77396"/>
                  </a:cubicBezTo>
                  <a:close/>
                  <a:moveTo>
                    <a:pt x="111079" y="43623"/>
                  </a:moveTo>
                  <a:cubicBezTo>
                    <a:pt x="121229" y="80899"/>
                    <a:pt x="138145" y="138509"/>
                    <a:pt x="161828" y="192729"/>
                  </a:cubicBezTo>
                  <a:cubicBezTo>
                    <a:pt x="94162" y="196118"/>
                    <a:pt x="36647" y="202895"/>
                    <a:pt x="2814" y="209673"/>
                  </a:cubicBezTo>
                  <a:cubicBezTo>
                    <a:pt x="16347" y="141897"/>
                    <a:pt x="53563" y="80899"/>
                    <a:pt x="111079" y="43623"/>
                  </a:cubicBezTo>
                  <a:close/>
                  <a:moveTo>
                    <a:pt x="310992" y="5629"/>
                  </a:moveTo>
                  <a:cubicBezTo>
                    <a:pt x="351625" y="15831"/>
                    <a:pt x="388872" y="36236"/>
                    <a:pt x="419347" y="63442"/>
                  </a:cubicBezTo>
                  <a:cubicBezTo>
                    <a:pt x="409189" y="70243"/>
                    <a:pt x="395644" y="77045"/>
                    <a:pt x="382100" y="87247"/>
                  </a:cubicBezTo>
                  <a:cubicBezTo>
                    <a:pt x="375328" y="80445"/>
                    <a:pt x="365170" y="77045"/>
                    <a:pt x="355011" y="77045"/>
                  </a:cubicBezTo>
                  <a:cubicBezTo>
                    <a:pt x="351625" y="77045"/>
                    <a:pt x="348239" y="77045"/>
                    <a:pt x="344853" y="77045"/>
                  </a:cubicBezTo>
                  <a:cubicBezTo>
                    <a:pt x="327922" y="49839"/>
                    <a:pt x="317764" y="26033"/>
                    <a:pt x="310992" y="5629"/>
                  </a:cubicBezTo>
                  <a:close/>
                  <a:moveTo>
                    <a:pt x="253733" y="0"/>
                  </a:moveTo>
                  <a:cubicBezTo>
                    <a:pt x="263923" y="0"/>
                    <a:pt x="274113" y="0"/>
                    <a:pt x="284303" y="3367"/>
                  </a:cubicBezTo>
                  <a:cubicBezTo>
                    <a:pt x="294493" y="23570"/>
                    <a:pt x="308080" y="53876"/>
                    <a:pt x="325063" y="90915"/>
                  </a:cubicBezTo>
                  <a:cubicBezTo>
                    <a:pt x="318270" y="97650"/>
                    <a:pt x="314873" y="107751"/>
                    <a:pt x="314873" y="117853"/>
                  </a:cubicBezTo>
                  <a:cubicBezTo>
                    <a:pt x="314873" y="124587"/>
                    <a:pt x="318270" y="134689"/>
                    <a:pt x="321666" y="141424"/>
                  </a:cubicBezTo>
                  <a:cubicBezTo>
                    <a:pt x="304683" y="154893"/>
                    <a:pt x="291096" y="171729"/>
                    <a:pt x="274113" y="188565"/>
                  </a:cubicBezTo>
                  <a:cubicBezTo>
                    <a:pt x="274113" y="188565"/>
                    <a:pt x="270716" y="188565"/>
                    <a:pt x="270716" y="188565"/>
                  </a:cubicBezTo>
                  <a:cubicBezTo>
                    <a:pt x="243542" y="188565"/>
                    <a:pt x="212972" y="188565"/>
                    <a:pt x="185799" y="188565"/>
                  </a:cubicBezTo>
                  <a:cubicBezTo>
                    <a:pt x="158625" y="134689"/>
                    <a:pt x="138245" y="70712"/>
                    <a:pt x="128055" y="33672"/>
                  </a:cubicBezTo>
                  <a:cubicBezTo>
                    <a:pt x="165419" y="10102"/>
                    <a:pt x="209576" y="0"/>
                    <a:pt x="253733" y="0"/>
                  </a:cubicBezTo>
                  <a:close/>
                </a:path>
              </a:pathLst>
            </a:custGeom>
            <a:solidFill>
              <a:schemeClr val="bg1"/>
            </a:solidFill>
            <a:ln>
              <a:noFill/>
            </a:ln>
            <a:extLst/>
          </p:spPr>
          <p:txBody>
            <a:bodyPr anchor="ctr"/>
            <a:lstStyle/>
            <a:p>
              <a:pPr algn="ctr"/>
              <a:endParaRPr/>
            </a:p>
          </p:txBody>
        </p:sp>
        <p:sp>
          <p:nvSpPr>
            <p:cNvPr id="15" name="ïṣ1îḑê">
              <a:extLst>
                <a:ext uri="{FF2B5EF4-FFF2-40B4-BE49-F238E27FC236}">
                  <a16:creationId xmlns:a16="http://schemas.microsoft.com/office/drawing/2014/main" id="{6B9C5D44-E284-40FF-8683-7CC534B2C452}"/>
                </a:ext>
              </a:extLst>
            </p:cNvPr>
            <p:cNvSpPr/>
            <p:nvPr/>
          </p:nvSpPr>
          <p:spPr bwMode="auto">
            <a:xfrm>
              <a:off x="6892176" y="5189028"/>
              <a:ext cx="288592" cy="235539"/>
            </a:xfrm>
            <a:custGeom>
              <a:avLst/>
              <a:gdLst>
                <a:gd name="connsiteX0" fmla="*/ 130130 w 508000"/>
                <a:gd name="connsiteY0" fmla="*/ 314926 h 414610"/>
                <a:gd name="connsiteX1" fmla="*/ 207920 w 508000"/>
                <a:gd name="connsiteY1" fmla="*/ 327583 h 414610"/>
                <a:gd name="connsiteX2" fmla="*/ 52339 w 508000"/>
                <a:gd name="connsiteY2" fmla="*/ 327583 h 414610"/>
                <a:gd name="connsiteX3" fmla="*/ 130130 w 508000"/>
                <a:gd name="connsiteY3" fmla="*/ 314926 h 414610"/>
                <a:gd name="connsiteX4" fmla="*/ 130130 w 508000"/>
                <a:gd name="connsiteY4" fmla="*/ 243364 h 414610"/>
                <a:gd name="connsiteX5" fmla="*/ 207920 w 508000"/>
                <a:gd name="connsiteY5" fmla="*/ 255534 h 414610"/>
                <a:gd name="connsiteX6" fmla="*/ 52339 w 508000"/>
                <a:gd name="connsiteY6" fmla="*/ 255534 h 414610"/>
                <a:gd name="connsiteX7" fmla="*/ 130130 w 508000"/>
                <a:gd name="connsiteY7" fmla="*/ 243364 h 414610"/>
                <a:gd name="connsiteX8" fmla="*/ 372875 w 508000"/>
                <a:gd name="connsiteY8" fmla="*/ 242403 h 414610"/>
                <a:gd name="connsiteX9" fmla="*/ 400550 w 508000"/>
                <a:gd name="connsiteY9" fmla="*/ 259928 h 414610"/>
                <a:gd name="connsiteX10" fmla="*/ 428226 w 508000"/>
                <a:gd name="connsiteY10" fmla="*/ 242403 h 414610"/>
                <a:gd name="connsiteX11" fmla="*/ 457843 w 508000"/>
                <a:gd name="connsiteY11" fmla="*/ 271124 h 414610"/>
                <a:gd name="connsiteX12" fmla="*/ 451532 w 508000"/>
                <a:gd name="connsiteY12" fmla="*/ 293030 h 414610"/>
                <a:gd name="connsiteX13" fmla="*/ 400550 w 508000"/>
                <a:gd name="connsiteY13" fmla="*/ 335382 h 414610"/>
                <a:gd name="connsiteX14" fmla="*/ 349569 w 508000"/>
                <a:gd name="connsiteY14" fmla="*/ 293030 h 414610"/>
                <a:gd name="connsiteX15" fmla="*/ 343258 w 508000"/>
                <a:gd name="connsiteY15" fmla="*/ 271124 h 414610"/>
                <a:gd name="connsiteX16" fmla="*/ 372875 w 508000"/>
                <a:gd name="connsiteY16" fmla="*/ 242403 h 414610"/>
                <a:gd name="connsiteX17" fmla="*/ 130130 w 508000"/>
                <a:gd name="connsiteY17" fmla="*/ 171315 h 414610"/>
                <a:gd name="connsiteX18" fmla="*/ 207920 w 508000"/>
                <a:gd name="connsiteY18" fmla="*/ 183972 h 414610"/>
                <a:gd name="connsiteX19" fmla="*/ 52339 w 508000"/>
                <a:gd name="connsiteY19" fmla="*/ 183972 h 414610"/>
                <a:gd name="connsiteX20" fmla="*/ 130130 w 508000"/>
                <a:gd name="connsiteY20" fmla="*/ 171315 h 414610"/>
                <a:gd name="connsiteX21" fmla="*/ 130130 w 508000"/>
                <a:gd name="connsiteY21" fmla="*/ 99753 h 414610"/>
                <a:gd name="connsiteX22" fmla="*/ 207920 w 508000"/>
                <a:gd name="connsiteY22" fmla="*/ 112410 h 414610"/>
                <a:gd name="connsiteX23" fmla="*/ 52339 w 508000"/>
                <a:gd name="connsiteY23" fmla="*/ 112410 h 414610"/>
                <a:gd name="connsiteX24" fmla="*/ 130130 w 508000"/>
                <a:gd name="connsiteY24" fmla="*/ 99753 h 414610"/>
                <a:gd name="connsiteX25" fmla="*/ 322230 w 508000"/>
                <a:gd name="connsiteY25" fmla="*/ 85796 h 414610"/>
                <a:gd name="connsiteX26" fmla="*/ 349955 w 508000"/>
                <a:gd name="connsiteY26" fmla="*/ 102810 h 414610"/>
                <a:gd name="connsiteX27" fmla="*/ 378166 w 508000"/>
                <a:gd name="connsiteY27" fmla="*/ 85796 h 414610"/>
                <a:gd name="connsiteX28" fmla="*/ 407350 w 508000"/>
                <a:gd name="connsiteY28" fmla="*/ 114478 h 414610"/>
                <a:gd name="connsiteX29" fmla="*/ 401026 w 508000"/>
                <a:gd name="connsiteY29" fmla="*/ 136353 h 414610"/>
                <a:gd name="connsiteX30" fmla="*/ 349955 w 508000"/>
                <a:gd name="connsiteY30" fmla="*/ 178160 h 414610"/>
                <a:gd name="connsiteX31" fmla="*/ 298884 w 508000"/>
                <a:gd name="connsiteY31" fmla="*/ 136353 h 414610"/>
                <a:gd name="connsiteX32" fmla="*/ 292560 w 508000"/>
                <a:gd name="connsiteY32" fmla="*/ 114478 h 414610"/>
                <a:gd name="connsiteX33" fmla="*/ 322230 w 508000"/>
                <a:gd name="connsiteY33" fmla="*/ 85796 h 414610"/>
                <a:gd name="connsiteX34" fmla="*/ 378205 w 508000"/>
                <a:gd name="connsiteY34" fmla="*/ 28711 h 414610"/>
                <a:gd name="connsiteX35" fmla="*/ 284869 w 508000"/>
                <a:gd name="connsiteY35" fmla="*/ 39904 h 414610"/>
                <a:gd name="connsiteX36" fmla="*/ 268827 w 508000"/>
                <a:gd name="connsiteY36" fmla="*/ 58882 h 414610"/>
                <a:gd name="connsiteX37" fmla="*/ 268827 w 508000"/>
                <a:gd name="connsiteY37" fmla="*/ 369840 h 414610"/>
                <a:gd name="connsiteX38" fmla="*/ 284869 w 508000"/>
                <a:gd name="connsiteY38" fmla="*/ 386385 h 414610"/>
                <a:gd name="connsiteX39" fmla="*/ 377233 w 508000"/>
                <a:gd name="connsiteY39" fmla="*/ 382979 h 414610"/>
                <a:gd name="connsiteX40" fmla="*/ 471541 w 508000"/>
                <a:gd name="connsiteY40" fmla="*/ 386385 h 414610"/>
                <a:gd name="connsiteX41" fmla="*/ 487583 w 508000"/>
                <a:gd name="connsiteY41" fmla="*/ 369840 h 414610"/>
                <a:gd name="connsiteX42" fmla="*/ 487583 w 508000"/>
                <a:gd name="connsiteY42" fmla="*/ 58882 h 414610"/>
                <a:gd name="connsiteX43" fmla="*/ 471541 w 508000"/>
                <a:gd name="connsiteY43" fmla="*/ 39904 h 414610"/>
                <a:gd name="connsiteX44" fmla="*/ 378205 w 508000"/>
                <a:gd name="connsiteY44" fmla="*/ 28711 h 414610"/>
                <a:gd name="connsiteX45" fmla="*/ 129795 w 508000"/>
                <a:gd name="connsiteY45" fmla="*/ 28711 h 414610"/>
                <a:gd name="connsiteX46" fmla="*/ 36459 w 508000"/>
                <a:gd name="connsiteY46" fmla="*/ 39904 h 414610"/>
                <a:gd name="connsiteX47" fmla="*/ 20417 w 508000"/>
                <a:gd name="connsiteY47" fmla="*/ 58882 h 414610"/>
                <a:gd name="connsiteX48" fmla="*/ 20417 w 508000"/>
                <a:gd name="connsiteY48" fmla="*/ 369840 h 414610"/>
                <a:gd name="connsiteX49" fmla="*/ 36459 w 508000"/>
                <a:gd name="connsiteY49" fmla="*/ 386385 h 414610"/>
                <a:gd name="connsiteX50" fmla="*/ 128823 w 508000"/>
                <a:gd name="connsiteY50" fmla="*/ 382979 h 414610"/>
                <a:gd name="connsiteX51" fmla="*/ 222645 w 508000"/>
                <a:gd name="connsiteY51" fmla="*/ 386385 h 414610"/>
                <a:gd name="connsiteX52" fmla="*/ 239173 w 508000"/>
                <a:gd name="connsiteY52" fmla="*/ 369840 h 414610"/>
                <a:gd name="connsiteX53" fmla="*/ 239173 w 508000"/>
                <a:gd name="connsiteY53" fmla="*/ 58882 h 414610"/>
                <a:gd name="connsiteX54" fmla="*/ 223131 w 508000"/>
                <a:gd name="connsiteY54" fmla="*/ 39904 h 414610"/>
                <a:gd name="connsiteX55" fmla="*/ 129795 w 508000"/>
                <a:gd name="connsiteY55" fmla="*/ 28711 h 414610"/>
                <a:gd name="connsiteX56" fmla="*/ 126878 w 508000"/>
                <a:gd name="connsiteY56" fmla="*/ 0 h 414610"/>
                <a:gd name="connsiteX57" fmla="*/ 254243 w 508000"/>
                <a:gd name="connsiteY57" fmla="*/ 11679 h 414610"/>
                <a:gd name="connsiteX58" fmla="*/ 381122 w 508000"/>
                <a:gd name="connsiteY58" fmla="*/ 0 h 414610"/>
                <a:gd name="connsiteX59" fmla="*/ 489041 w 508000"/>
                <a:gd name="connsiteY59" fmla="*/ 13139 h 414610"/>
                <a:gd name="connsiteX60" fmla="*/ 508000 w 508000"/>
                <a:gd name="connsiteY60" fmla="*/ 35038 h 414610"/>
                <a:gd name="connsiteX61" fmla="*/ 508000 w 508000"/>
                <a:gd name="connsiteY61" fmla="*/ 395631 h 414610"/>
                <a:gd name="connsiteX62" fmla="*/ 489041 w 508000"/>
                <a:gd name="connsiteY62" fmla="*/ 414610 h 414610"/>
                <a:gd name="connsiteX63" fmla="*/ 379663 w 508000"/>
                <a:gd name="connsiteY63" fmla="*/ 410717 h 414610"/>
                <a:gd name="connsiteX64" fmla="*/ 125906 w 508000"/>
                <a:gd name="connsiteY64" fmla="*/ 410717 h 414610"/>
                <a:gd name="connsiteX65" fmla="*/ 18959 w 508000"/>
                <a:gd name="connsiteY65" fmla="*/ 414610 h 414610"/>
                <a:gd name="connsiteX66" fmla="*/ 0 w 508000"/>
                <a:gd name="connsiteY66" fmla="*/ 395631 h 414610"/>
                <a:gd name="connsiteX67" fmla="*/ 0 w 508000"/>
                <a:gd name="connsiteY67" fmla="*/ 35038 h 414610"/>
                <a:gd name="connsiteX68" fmla="*/ 18959 w 508000"/>
                <a:gd name="connsiteY68" fmla="*/ 13139 h 414610"/>
                <a:gd name="connsiteX69" fmla="*/ 126878 w 508000"/>
                <a:gd name="connsiteY69" fmla="*/ 0 h 414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08000" h="414610">
                  <a:moveTo>
                    <a:pt x="130130" y="314926"/>
                  </a:moveTo>
                  <a:cubicBezTo>
                    <a:pt x="183610" y="314926"/>
                    <a:pt x="207920" y="327583"/>
                    <a:pt x="207920" y="327583"/>
                  </a:cubicBezTo>
                  <a:lnTo>
                    <a:pt x="52339" y="327583"/>
                  </a:lnTo>
                  <a:cubicBezTo>
                    <a:pt x="52339" y="327583"/>
                    <a:pt x="76649" y="314926"/>
                    <a:pt x="130130" y="314926"/>
                  </a:cubicBezTo>
                  <a:close/>
                  <a:moveTo>
                    <a:pt x="130130" y="243364"/>
                  </a:moveTo>
                  <a:cubicBezTo>
                    <a:pt x="183610" y="243364"/>
                    <a:pt x="207920" y="255534"/>
                    <a:pt x="207920" y="255534"/>
                  </a:cubicBezTo>
                  <a:lnTo>
                    <a:pt x="52339" y="255534"/>
                  </a:lnTo>
                  <a:cubicBezTo>
                    <a:pt x="52339" y="255534"/>
                    <a:pt x="76649" y="243364"/>
                    <a:pt x="130130" y="243364"/>
                  </a:cubicBezTo>
                  <a:close/>
                  <a:moveTo>
                    <a:pt x="372875" y="242403"/>
                  </a:moveTo>
                  <a:cubicBezTo>
                    <a:pt x="388898" y="242403"/>
                    <a:pt x="398608" y="259928"/>
                    <a:pt x="400550" y="259928"/>
                  </a:cubicBezTo>
                  <a:cubicBezTo>
                    <a:pt x="402978" y="259928"/>
                    <a:pt x="412689" y="242403"/>
                    <a:pt x="428226" y="242403"/>
                  </a:cubicBezTo>
                  <a:cubicBezTo>
                    <a:pt x="444249" y="242403"/>
                    <a:pt x="456872" y="255547"/>
                    <a:pt x="457843" y="271124"/>
                  </a:cubicBezTo>
                  <a:cubicBezTo>
                    <a:pt x="458329" y="280374"/>
                    <a:pt x="455416" y="287189"/>
                    <a:pt x="451532" y="293030"/>
                  </a:cubicBezTo>
                  <a:cubicBezTo>
                    <a:pt x="443277" y="305687"/>
                    <a:pt x="408319" y="335382"/>
                    <a:pt x="400550" y="335382"/>
                  </a:cubicBezTo>
                  <a:cubicBezTo>
                    <a:pt x="393267" y="335382"/>
                    <a:pt x="357824" y="305687"/>
                    <a:pt x="349569" y="293030"/>
                  </a:cubicBezTo>
                  <a:cubicBezTo>
                    <a:pt x="345685" y="287189"/>
                    <a:pt x="342772" y="280374"/>
                    <a:pt x="343258" y="271124"/>
                  </a:cubicBezTo>
                  <a:cubicBezTo>
                    <a:pt x="344229" y="255547"/>
                    <a:pt x="356852" y="242403"/>
                    <a:pt x="372875" y="242403"/>
                  </a:cubicBezTo>
                  <a:close/>
                  <a:moveTo>
                    <a:pt x="130130" y="171315"/>
                  </a:moveTo>
                  <a:cubicBezTo>
                    <a:pt x="183610" y="171315"/>
                    <a:pt x="207920" y="183972"/>
                    <a:pt x="207920" y="183972"/>
                  </a:cubicBezTo>
                  <a:lnTo>
                    <a:pt x="52339" y="183972"/>
                  </a:lnTo>
                  <a:cubicBezTo>
                    <a:pt x="52339" y="183972"/>
                    <a:pt x="76649" y="171315"/>
                    <a:pt x="130130" y="171315"/>
                  </a:cubicBezTo>
                  <a:close/>
                  <a:moveTo>
                    <a:pt x="130130" y="99753"/>
                  </a:moveTo>
                  <a:cubicBezTo>
                    <a:pt x="183610" y="99753"/>
                    <a:pt x="207920" y="112410"/>
                    <a:pt x="207920" y="112410"/>
                  </a:cubicBezTo>
                  <a:lnTo>
                    <a:pt x="52339" y="112410"/>
                  </a:lnTo>
                  <a:cubicBezTo>
                    <a:pt x="52339" y="112410"/>
                    <a:pt x="76649" y="99753"/>
                    <a:pt x="130130" y="99753"/>
                  </a:cubicBezTo>
                  <a:close/>
                  <a:moveTo>
                    <a:pt x="322230" y="85796"/>
                  </a:moveTo>
                  <a:cubicBezTo>
                    <a:pt x="338768" y="85796"/>
                    <a:pt x="348009" y="102810"/>
                    <a:pt x="349955" y="102810"/>
                  </a:cubicBezTo>
                  <a:cubicBezTo>
                    <a:pt x="352387" y="102810"/>
                    <a:pt x="362115" y="85796"/>
                    <a:pt x="378166" y="85796"/>
                  </a:cubicBezTo>
                  <a:cubicBezTo>
                    <a:pt x="393731" y="85796"/>
                    <a:pt x="406863" y="98435"/>
                    <a:pt x="407350" y="114478"/>
                  </a:cubicBezTo>
                  <a:cubicBezTo>
                    <a:pt x="407836" y="123228"/>
                    <a:pt x="405404" y="130034"/>
                    <a:pt x="401026" y="136353"/>
                  </a:cubicBezTo>
                  <a:cubicBezTo>
                    <a:pt x="392758" y="148992"/>
                    <a:pt x="357737" y="178160"/>
                    <a:pt x="349955" y="178160"/>
                  </a:cubicBezTo>
                  <a:cubicBezTo>
                    <a:pt x="342659" y="178160"/>
                    <a:pt x="307152" y="148506"/>
                    <a:pt x="298884" y="136353"/>
                  </a:cubicBezTo>
                  <a:cubicBezTo>
                    <a:pt x="294992" y="130034"/>
                    <a:pt x="292074" y="123228"/>
                    <a:pt x="292560" y="114478"/>
                  </a:cubicBezTo>
                  <a:cubicBezTo>
                    <a:pt x="293533" y="98435"/>
                    <a:pt x="306666" y="85796"/>
                    <a:pt x="322230" y="85796"/>
                  </a:cubicBezTo>
                  <a:close/>
                  <a:moveTo>
                    <a:pt x="378205" y="28711"/>
                  </a:moveTo>
                  <a:cubicBezTo>
                    <a:pt x="319870" y="28711"/>
                    <a:pt x="284869" y="39904"/>
                    <a:pt x="284869" y="39904"/>
                  </a:cubicBezTo>
                  <a:cubicBezTo>
                    <a:pt x="276119" y="41364"/>
                    <a:pt x="268827" y="50123"/>
                    <a:pt x="268827" y="58882"/>
                  </a:cubicBezTo>
                  <a:cubicBezTo>
                    <a:pt x="268827" y="58882"/>
                    <a:pt x="268827" y="58882"/>
                    <a:pt x="268827" y="369840"/>
                  </a:cubicBezTo>
                  <a:cubicBezTo>
                    <a:pt x="268827" y="378599"/>
                    <a:pt x="276119" y="386385"/>
                    <a:pt x="284869" y="386385"/>
                  </a:cubicBezTo>
                  <a:cubicBezTo>
                    <a:pt x="284869" y="386385"/>
                    <a:pt x="320842" y="382979"/>
                    <a:pt x="377233" y="382979"/>
                  </a:cubicBezTo>
                  <a:cubicBezTo>
                    <a:pt x="437026" y="382979"/>
                    <a:pt x="435567" y="386385"/>
                    <a:pt x="471541" y="386385"/>
                  </a:cubicBezTo>
                  <a:cubicBezTo>
                    <a:pt x="480291" y="386385"/>
                    <a:pt x="487583" y="378599"/>
                    <a:pt x="487583" y="369840"/>
                  </a:cubicBezTo>
                  <a:lnTo>
                    <a:pt x="487583" y="58882"/>
                  </a:lnTo>
                  <a:cubicBezTo>
                    <a:pt x="487583" y="50123"/>
                    <a:pt x="480291" y="41364"/>
                    <a:pt x="471541" y="39904"/>
                  </a:cubicBezTo>
                  <a:cubicBezTo>
                    <a:pt x="471541" y="39904"/>
                    <a:pt x="436540" y="28711"/>
                    <a:pt x="378205" y="28711"/>
                  </a:cubicBezTo>
                  <a:close/>
                  <a:moveTo>
                    <a:pt x="129795" y="28711"/>
                  </a:moveTo>
                  <a:cubicBezTo>
                    <a:pt x="71460" y="28711"/>
                    <a:pt x="36459" y="39904"/>
                    <a:pt x="36459" y="39904"/>
                  </a:cubicBezTo>
                  <a:cubicBezTo>
                    <a:pt x="27709" y="41364"/>
                    <a:pt x="20417" y="50123"/>
                    <a:pt x="20417" y="58882"/>
                  </a:cubicBezTo>
                  <a:cubicBezTo>
                    <a:pt x="20417" y="58882"/>
                    <a:pt x="20417" y="58882"/>
                    <a:pt x="20417" y="369840"/>
                  </a:cubicBezTo>
                  <a:cubicBezTo>
                    <a:pt x="20417" y="378599"/>
                    <a:pt x="27709" y="386385"/>
                    <a:pt x="36459" y="386385"/>
                  </a:cubicBezTo>
                  <a:cubicBezTo>
                    <a:pt x="36459" y="386385"/>
                    <a:pt x="72433" y="382979"/>
                    <a:pt x="128823" y="382979"/>
                  </a:cubicBezTo>
                  <a:cubicBezTo>
                    <a:pt x="188616" y="382979"/>
                    <a:pt x="187158" y="386385"/>
                    <a:pt x="222645" y="386385"/>
                  </a:cubicBezTo>
                  <a:cubicBezTo>
                    <a:pt x="231881" y="386385"/>
                    <a:pt x="239173" y="378599"/>
                    <a:pt x="239173" y="369840"/>
                  </a:cubicBezTo>
                  <a:lnTo>
                    <a:pt x="239173" y="58882"/>
                  </a:lnTo>
                  <a:cubicBezTo>
                    <a:pt x="239173" y="50123"/>
                    <a:pt x="231881" y="41364"/>
                    <a:pt x="223131" y="39904"/>
                  </a:cubicBezTo>
                  <a:cubicBezTo>
                    <a:pt x="223131" y="39904"/>
                    <a:pt x="188130" y="28711"/>
                    <a:pt x="129795" y="28711"/>
                  </a:cubicBezTo>
                  <a:close/>
                  <a:moveTo>
                    <a:pt x="126878" y="0"/>
                  </a:moveTo>
                  <a:cubicBezTo>
                    <a:pt x="160907" y="0"/>
                    <a:pt x="240632" y="11679"/>
                    <a:pt x="254243" y="11679"/>
                  </a:cubicBezTo>
                  <a:cubicBezTo>
                    <a:pt x="277091" y="11679"/>
                    <a:pt x="347093" y="0"/>
                    <a:pt x="381122" y="0"/>
                  </a:cubicBezTo>
                  <a:cubicBezTo>
                    <a:pt x="448693" y="0"/>
                    <a:pt x="489041" y="13139"/>
                    <a:pt x="489041" y="13139"/>
                  </a:cubicBezTo>
                  <a:cubicBezTo>
                    <a:pt x="499250" y="15086"/>
                    <a:pt x="508000" y="24818"/>
                    <a:pt x="508000" y="35038"/>
                  </a:cubicBezTo>
                  <a:cubicBezTo>
                    <a:pt x="508000" y="35038"/>
                    <a:pt x="508000" y="35038"/>
                    <a:pt x="508000" y="395631"/>
                  </a:cubicBezTo>
                  <a:cubicBezTo>
                    <a:pt x="508000" y="406337"/>
                    <a:pt x="499250" y="414610"/>
                    <a:pt x="489041" y="414610"/>
                  </a:cubicBezTo>
                  <a:cubicBezTo>
                    <a:pt x="447234" y="414610"/>
                    <a:pt x="449179" y="410717"/>
                    <a:pt x="379663" y="410717"/>
                  </a:cubicBezTo>
                  <a:cubicBezTo>
                    <a:pt x="379663" y="410717"/>
                    <a:pt x="379663" y="410717"/>
                    <a:pt x="125906" y="410717"/>
                  </a:cubicBezTo>
                  <a:cubicBezTo>
                    <a:pt x="60279" y="410717"/>
                    <a:pt x="18959" y="414610"/>
                    <a:pt x="18959" y="414610"/>
                  </a:cubicBezTo>
                  <a:cubicBezTo>
                    <a:pt x="8750" y="414610"/>
                    <a:pt x="0" y="406337"/>
                    <a:pt x="0" y="395631"/>
                  </a:cubicBezTo>
                  <a:cubicBezTo>
                    <a:pt x="0" y="395631"/>
                    <a:pt x="0" y="395631"/>
                    <a:pt x="0" y="35038"/>
                  </a:cubicBezTo>
                  <a:cubicBezTo>
                    <a:pt x="0" y="24818"/>
                    <a:pt x="8264" y="15086"/>
                    <a:pt x="18959" y="13139"/>
                  </a:cubicBezTo>
                  <a:cubicBezTo>
                    <a:pt x="18959" y="13139"/>
                    <a:pt x="59307" y="0"/>
                    <a:pt x="126878" y="0"/>
                  </a:cubicBezTo>
                  <a:close/>
                </a:path>
              </a:pathLst>
            </a:custGeom>
            <a:solidFill>
              <a:schemeClr val="bg1"/>
            </a:solidFill>
            <a:ln>
              <a:noFill/>
            </a:ln>
            <a:extLst/>
          </p:spPr>
          <p:txBody>
            <a:bodyPr anchor="ctr"/>
            <a:lstStyle/>
            <a:p>
              <a:pPr algn="ctr"/>
              <a:endParaRPr/>
            </a:p>
          </p:txBody>
        </p:sp>
        <p:sp>
          <p:nvSpPr>
            <p:cNvPr id="16" name="îṣ1ïḋê">
              <a:extLst>
                <a:ext uri="{FF2B5EF4-FFF2-40B4-BE49-F238E27FC236}">
                  <a16:creationId xmlns:a16="http://schemas.microsoft.com/office/drawing/2014/main" id="{3017C0B5-6D84-478E-8445-22DE4BF58036}"/>
                </a:ext>
              </a:extLst>
            </p:cNvPr>
            <p:cNvSpPr/>
            <p:nvPr/>
          </p:nvSpPr>
          <p:spPr bwMode="auto">
            <a:xfrm>
              <a:off x="5615097" y="2194917"/>
              <a:ext cx="5453257" cy="6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200" dirty="0"/>
                <a:t>Learn and be familiar with tools we are going to use.</a:t>
              </a:r>
            </a:p>
            <a:p>
              <a:pPr>
                <a:lnSpc>
                  <a:spcPct val="150000"/>
                </a:lnSpc>
                <a:spcBef>
                  <a:spcPct val="0"/>
                </a:spcBef>
              </a:pPr>
              <a:r>
                <a:rPr lang="en-US" altLang="zh-CN" sz="1200" dirty="0" err="1"/>
                <a:t>Tensorflow</a:t>
              </a:r>
              <a:r>
                <a:rPr lang="en-US" altLang="zh-CN" sz="1200" dirty="0"/>
                <a:t> and </a:t>
              </a:r>
              <a:r>
                <a:rPr lang="en-US" altLang="zh-CN" sz="1200" dirty="0" err="1"/>
                <a:t>Keras</a:t>
              </a:r>
              <a:r>
                <a:rPr lang="en-US" altLang="zh-CN" sz="1200" dirty="0"/>
                <a:t> for computer vision and </a:t>
              </a:r>
              <a:r>
                <a:rPr lang="en-US" altLang="zh-CN" sz="1200" dirty="0" err="1"/>
                <a:t>Neurela</a:t>
              </a:r>
              <a:r>
                <a:rPr lang="en-US" altLang="zh-CN" sz="1200" dirty="0"/>
                <a:t> for labeling.</a:t>
              </a:r>
              <a:endParaRPr lang="zh-CN" altLang="en-US" sz="1200" dirty="0"/>
            </a:p>
          </p:txBody>
        </p:sp>
        <p:sp>
          <p:nvSpPr>
            <p:cNvPr id="17" name="îšľîdè">
              <a:extLst>
                <a:ext uri="{FF2B5EF4-FFF2-40B4-BE49-F238E27FC236}">
                  <a16:creationId xmlns:a16="http://schemas.microsoft.com/office/drawing/2014/main" id="{73320DD5-A76D-482F-8DBB-D737D739F43C}"/>
                </a:ext>
              </a:extLst>
            </p:cNvPr>
            <p:cNvSpPr txBox="1"/>
            <p:nvPr/>
          </p:nvSpPr>
          <p:spPr bwMode="auto">
            <a:xfrm>
              <a:off x="5615098" y="1778416"/>
              <a:ext cx="3761816"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2400" b="1" dirty="0"/>
                <a:t>Tools</a:t>
              </a:r>
            </a:p>
          </p:txBody>
        </p:sp>
        <p:sp>
          <p:nvSpPr>
            <p:cNvPr id="18" name="ïŝḻiďê">
              <a:extLst>
                <a:ext uri="{FF2B5EF4-FFF2-40B4-BE49-F238E27FC236}">
                  <a16:creationId xmlns:a16="http://schemas.microsoft.com/office/drawing/2014/main" id="{E68C11C4-01C7-4568-A977-9CFC5D4C48E5}"/>
                </a:ext>
              </a:extLst>
            </p:cNvPr>
            <p:cNvSpPr/>
            <p:nvPr/>
          </p:nvSpPr>
          <p:spPr bwMode="auto">
            <a:xfrm>
              <a:off x="5511308" y="3486393"/>
              <a:ext cx="5381339" cy="6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200" dirty="0"/>
                <a:t>We used </a:t>
              </a:r>
              <a:r>
                <a:rPr lang="en-US" altLang="zh-CN" sz="1200" dirty="0" err="1"/>
                <a:t>Tensorflow</a:t>
              </a:r>
              <a:r>
                <a:rPr lang="en-US" altLang="zh-CN" sz="1200" dirty="0"/>
                <a:t> and </a:t>
              </a:r>
              <a:r>
                <a:rPr lang="en-US" altLang="zh-CN" sz="1200" dirty="0" err="1"/>
                <a:t>Keras</a:t>
              </a:r>
              <a:r>
                <a:rPr lang="en-US" altLang="zh-CN" sz="1200" dirty="0"/>
                <a:t> to </a:t>
              </a:r>
              <a:r>
                <a:rPr lang="en-US" altLang="zh-CN" sz="1200" dirty="0" err="1"/>
                <a:t>bulid</a:t>
              </a:r>
              <a:r>
                <a:rPr lang="en-US" altLang="zh-CN" sz="1200" dirty="0"/>
                <a:t> a 3 lays convolutional neural network that can recognize and classify images based on train data we provide.</a:t>
              </a:r>
              <a:endParaRPr lang="zh-CN" altLang="en-US" sz="1200" dirty="0"/>
            </a:p>
          </p:txBody>
        </p:sp>
        <p:sp>
          <p:nvSpPr>
            <p:cNvPr id="19" name="íş1îdê">
              <a:extLst>
                <a:ext uri="{FF2B5EF4-FFF2-40B4-BE49-F238E27FC236}">
                  <a16:creationId xmlns:a16="http://schemas.microsoft.com/office/drawing/2014/main" id="{101B8B65-E0DE-4C67-AEAF-BF1BC578F7ED}"/>
                </a:ext>
              </a:extLst>
            </p:cNvPr>
            <p:cNvSpPr txBox="1"/>
            <p:nvPr/>
          </p:nvSpPr>
          <p:spPr bwMode="auto">
            <a:xfrm>
              <a:off x="5511309" y="3069892"/>
              <a:ext cx="3761816"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2400" b="1" dirty="0"/>
                <a:t>Image Classification</a:t>
              </a:r>
            </a:p>
          </p:txBody>
        </p:sp>
        <p:sp>
          <p:nvSpPr>
            <p:cNvPr id="20" name="íṥľiḓè">
              <a:extLst>
                <a:ext uri="{FF2B5EF4-FFF2-40B4-BE49-F238E27FC236}">
                  <a16:creationId xmlns:a16="http://schemas.microsoft.com/office/drawing/2014/main" id="{1698EF54-6838-4234-B8F8-820F5B6164B4}"/>
                </a:ext>
              </a:extLst>
            </p:cNvPr>
            <p:cNvSpPr/>
            <p:nvPr/>
          </p:nvSpPr>
          <p:spPr bwMode="auto">
            <a:xfrm>
              <a:off x="5522404" y="4771595"/>
              <a:ext cx="5227225" cy="6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200" dirty="0"/>
                <a:t>We also built a U-Net model based on some open source projects on </a:t>
              </a:r>
              <a:r>
                <a:rPr lang="en-US" altLang="zh-CN" sz="1200" dirty="0" err="1"/>
                <a:t>Github</a:t>
              </a:r>
              <a:r>
                <a:rPr lang="en-US" altLang="zh-CN" sz="1200" dirty="0"/>
                <a:t> that can not only recognize but also mask the position of our target.</a:t>
              </a:r>
              <a:endParaRPr lang="zh-CN" altLang="en-US" sz="1200" dirty="0"/>
            </a:p>
          </p:txBody>
        </p:sp>
        <p:sp>
          <p:nvSpPr>
            <p:cNvPr id="21" name="îşľiďê">
              <a:extLst>
                <a:ext uri="{FF2B5EF4-FFF2-40B4-BE49-F238E27FC236}">
                  <a16:creationId xmlns:a16="http://schemas.microsoft.com/office/drawing/2014/main" id="{B6912010-50BD-4FE0-ADED-AF313B9C071D}"/>
                </a:ext>
              </a:extLst>
            </p:cNvPr>
            <p:cNvSpPr txBox="1"/>
            <p:nvPr/>
          </p:nvSpPr>
          <p:spPr bwMode="auto">
            <a:xfrm>
              <a:off x="5522405" y="4355094"/>
              <a:ext cx="3761816"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2400" b="1" dirty="0"/>
                <a:t>Image Segmentation</a:t>
              </a:r>
            </a:p>
          </p:txBody>
        </p:sp>
        <p:sp>
          <p:nvSpPr>
            <p:cNvPr id="24" name="íšḷiḋé">
              <a:extLst>
                <a:ext uri="{FF2B5EF4-FFF2-40B4-BE49-F238E27FC236}">
                  <a16:creationId xmlns:a16="http://schemas.microsoft.com/office/drawing/2014/main" id="{48D9846A-64B8-4124-8136-9CCD6596C3A7}"/>
                </a:ext>
              </a:extLst>
            </p:cNvPr>
            <p:cNvSpPr txBox="1"/>
            <p:nvPr/>
          </p:nvSpPr>
          <p:spPr>
            <a:xfrm>
              <a:off x="1174788" y="1574010"/>
              <a:ext cx="1699531" cy="3850557"/>
            </a:xfrm>
            <a:prstGeom prst="rect">
              <a:avLst/>
            </a:prstGeom>
            <a:noFill/>
          </p:spPr>
          <p:txBody>
            <a:bodyPr vert="vert270" wrap="square" lIns="90000" tIns="46800" rIns="90000" bIns="46800" rtlCol="0" anchor="ctr">
              <a:noAutofit/>
            </a:bodyPr>
            <a:lstStyle/>
            <a:p>
              <a:pPr>
                <a:lnSpc>
                  <a:spcPct val="150000"/>
                </a:lnSpc>
              </a:pPr>
              <a:r>
                <a:rPr lang="en-US" altLang="zh-CN" sz="4000" b="1" dirty="0">
                  <a:latin typeface="Apple Chancery" panose="03020702040506060504" pitchFamily="66" charset="-79"/>
                  <a:cs typeface="Apple Chancery" panose="03020702040506060504" pitchFamily="66" charset="-79"/>
                </a:rPr>
                <a:t>Accomplishments</a:t>
              </a:r>
              <a:endParaRPr lang="en-US" sz="4000" b="1" dirty="0">
                <a:latin typeface="Apple Chancery" panose="03020702040506060504" pitchFamily="66" charset="-79"/>
                <a:cs typeface="Apple Chancery" panose="03020702040506060504" pitchFamily="66" charset="-79"/>
              </a:endParaRPr>
            </a:p>
          </p:txBody>
        </p:sp>
        <p:cxnSp>
          <p:nvCxnSpPr>
            <p:cNvPr id="25" name="直接连接符 24">
              <a:extLst>
                <a:ext uri="{FF2B5EF4-FFF2-40B4-BE49-F238E27FC236}">
                  <a16:creationId xmlns:a16="http://schemas.microsoft.com/office/drawing/2014/main" id="{26B1913F-9222-4A9D-8354-30203508E792}"/>
                </a:ext>
              </a:extLst>
            </p:cNvPr>
            <p:cNvCxnSpPr/>
            <p:nvPr/>
          </p:nvCxnSpPr>
          <p:spPr>
            <a:xfrm>
              <a:off x="5612693" y="2979373"/>
              <a:ext cx="355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D6669605-1CDE-491D-962A-95050CF497ED}"/>
                </a:ext>
              </a:extLst>
            </p:cNvPr>
            <p:cNvCxnSpPr/>
            <p:nvPr/>
          </p:nvCxnSpPr>
          <p:spPr>
            <a:xfrm>
              <a:off x="5623789" y="4264627"/>
              <a:ext cx="355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íṥ1íďè">
              <a:extLst>
                <a:ext uri="{FF2B5EF4-FFF2-40B4-BE49-F238E27FC236}">
                  <a16:creationId xmlns:a16="http://schemas.microsoft.com/office/drawing/2014/main" id="{C18FBF39-5B4A-4366-83E6-4C4E49FF6678}"/>
                </a:ext>
              </a:extLst>
            </p:cNvPr>
            <p:cNvSpPr/>
            <p:nvPr/>
          </p:nvSpPr>
          <p:spPr bwMode="auto">
            <a:xfrm>
              <a:off x="4906751" y="2247822"/>
              <a:ext cx="328011" cy="289857"/>
            </a:xfrm>
            <a:custGeom>
              <a:avLst/>
              <a:gdLst>
                <a:gd name="connsiteX0" fmla="*/ 441011 w 508000"/>
                <a:gd name="connsiteY0" fmla="*/ 278265 h 439659"/>
                <a:gd name="connsiteX1" fmla="*/ 446593 w 508000"/>
                <a:gd name="connsiteY1" fmla="*/ 278265 h 439659"/>
                <a:gd name="connsiteX2" fmla="*/ 446593 w 508000"/>
                <a:gd name="connsiteY2" fmla="*/ 283831 h 439659"/>
                <a:gd name="connsiteX3" fmla="*/ 441011 w 508000"/>
                <a:gd name="connsiteY3" fmla="*/ 278265 h 439659"/>
                <a:gd name="connsiteX4" fmla="*/ 312615 w 508000"/>
                <a:gd name="connsiteY4" fmla="*/ 278265 h 439659"/>
                <a:gd name="connsiteX5" fmla="*/ 318198 w 508000"/>
                <a:gd name="connsiteY5" fmla="*/ 278265 h 439659"/>
                <a:gd name="connsiteX6" fmla="*/ 312615 w 508000"/>
                <a:gd name="connsiteY6" fmla="*/ 283831 h 439659"/>
                <a:gd name="connsiteX7" fmla="*/ 312615 w 508000"/>
                <a:gd name="connsiteY7" fmla="*/ 278265 h 439659"/>
                <a:gd name="connsiteX8" fmla="*/ 61407 w 508000"/>
                <a:gd name="connsiteY8" fmla="*/ 278265 h 439659"/>
                <a:gd name="connsiteX9" fmla="*/ 66989 w 508000"/>
                <a:gd name="connsiteY9" fmla="*/ 278265 h 439659"/>
                <a:gd name="connsiteX10" fmla="*/ 66989 w 508000"/>
                <a:gd name="connsiteY10" fmla="*/ 283831 h 439659"/>
                <a:gd name="connsiteX11" fmla="*/ 61407 w 508000"/>
                <a:gd name="connsiteY11" fmla="*/ 278265 h 439659"/>
                <a:gd name="connsiteX12" fmla="*/ 157184 w 508000"/>
                <a:gd name="connsiteY12" fmla="*/ 254570 h 439659"/>
                <a:gd name="connsiteX13" fmla="*/ 161740 w 508000"/>
                <a:gd name="connsiteY13" fmla="*/ 254570 h 439659"/>
                <a:gd name="connsiteX14" fmla="*/ 161740 w 508000"/>
                <a:gd name="connsiteY14" fmla="*/ 259695 h 439659"/>
                <a:gd name="connsiteX15" fmla="*/ 157184 w 508000"/>
                <a:gd name="connsiteY15" fmla="*/ 259695 h 439659"/>
                <a:gd name="connsiteX16" fmla="*/ 157184 w 508000"/>
                <a:gd name="connsiteY16" fmla="*/ 254570 h 439659"/>
                <a:gd name="connsiteX17" fmla="*/ 61507 w 508000"/>
                <a:gd name="connsiteY17" fmla="*/ 254570 h 439659"/>
                <a:gd name="connsiteX18" fmla="*/ 68341 w 508000"/>
                <a:gd name="connsiteY18" fmla="*/ 254570 h 439659"/>
                <a:gd name="connsiteX19" fmla="*/ 68341 w 508000"/>
                <a:gd name="connsiteY19" fmla="*/ 259695 h 439659"/>
                <a:gd name="connsiteX20" fmla="*/ 61507 w 508000"/>
                <a:gd name="connsiteY20" fmla="*/ 259695 h 439659"/>
                <a:gd name="connsiteX21" fmla="*/ 61507 w 508000"/>
                <a:gd name="connsiteY21" fmla="*/ 254570 h 439659"/>
                <a:gd name="connsiteX22" fmla="*/ 323480 w 508000"/>
                <a:gd name="connsiteY22" fmla="*/ 243749 h 439659"/>
                <a:gd name="connsiteX23" fmla="*/ 323480 w 508000"/>
                <a:gd name="connsiteY23" fmla="*/ 254380 h 439659"/>
                <a:gd name="connsiteX24" fmla="*/ 317785 w 508000"/>
                <a:gd name="connsiteY24" fmla="*/ 259695 h 439659"/>
                <a:gd name="connsiteX25" fmla="*/ 312090 w 508000"/>
                <a:gd name="connsiteY25" fmla="*/ 259695 h 439659"/>
                <a:gd name="connsiteX26" fmla="*/ 312090 w 508000"/>
                <a:gd name="connsiteY26" fmla="*/ 254380 h 439659"/>
                <a:gd name="connsiteX27" fmla="*/ 317785 w 508000"/>
                <a:gd name="connsiteY27" fmla="*/ 254380 h 439659"/>
                <a:gd name="connsiteX28" fmla="*/ 317785 w 508000"/>
                <a:gd name="connsiteY28" fmla="*/ 249065 h 439659"/>
                <a:gd name="connsiteX29" fmla="*/ 323480 w 508000"/>
                <a:gd name="connsiteY29" fmla="*/ 243749 h 439659"/>
                <a:gd name="connsiteX30" fmla="*/ 184520 w 508000"/>
                <a:gd name="connsiteY30" fmla="*/ 243749 h 439659"/>
                <a:gd name="connsiteX31" fmla="*/ 190215 w 508000"/>
                <a:gd name="connsiteY31" fmla="*/ 249065 h 439659"/>
                <a:gd name="connsiteX32" fmla="*/ 195910 w 508000"/>
                <a:gd name="connsiteY32" fmla="*/ 249065 h 439659"/>
                <a:gd name="connsiteX33" fmla="*/ 195910 w 508000"/>
                <a:gd name="connsiteY33" fmla="*/ 254380 h 439659"/>
                <a:gd name="connsiteX34" fmla="*/ 195910 w 508000"/>
                <a:gd name="connsiteY34" fmla="*/ 259695 h 439659"/>
                <a:gd name="connsiteX35" fmla="*/ 190215 w 508000"/>
                <a:gd name="connsiteY35" fmla="*/ 259695 h 439659"/>
                <a:gd name="connsiteX36" fmla="*/ 184520 w 508000"/>
                <a:gd name="connsiteY36" fmla="*/ 259695 h 439659"/>
                <a:gd name="connsiteX37" fmla="*/ 184520 w 508000"/>
                <a:gd name="connsiteY37" fmla="*/ 254380 h 439659"/>
                <a:gd name="connsiteX38" fmla="*/ 184520 w 508000"/>
                <a:gd name="connsiteY38" fmla="*/ 243749 h 439659"/>
                <a:gd name="connsiteX39" fmla="*/ 466996 w 508000"/>
                <a:gd name="connsiteY39" fmla="*/ 239193 h 439659"/>
                <a:gd name="connsiteX40" fmla="*/ 472691 w 508000"/>
                <a:gd name="connsiteY40" fmla="*/ 239193 h 439659"/>
                <a:gd name="connsiteX41" fmla="*/ 478386 w 508000"/>
                <a:gd name="connsiteY41" fmla="*/ 239193 h 439659"/>
                <a:gd name="connsiteX42" fmla="*/ 478386 w 508000"/>
                <a:gd name="connsiteY42" fmla="*/ 244319 h 439659"/>
                <a:gd name="connsiteX43" fmla="*/ 478386 w 508000"/>
                <a:gd name="connsiteY43" fmla="*/ 254570 h 439659"/>
                <a:gd name="connsiteX44" fmla="*/ 478386 w 508000"/>
                <a:gd name="connsiteY44" fmla="*/ 259695 h 439659"/>
                <a:gd name="connsiteX45" fmla="*/ 472691 w 508000"/>
                <a:gd name="connsiteY45" fmla="*/ 259695 h 439659"/>
                <a:gd name="connsiteX46" fmla="*/ 466996 w 508000"/>
                <a:gd name="connsiteY46" fmla="*/ 259695 h 439659"/>
                <a:gd name="connsiteX47" fmla="*/ 466996 w 508000"/>
                <a:gd name="connsiteY47" fmla="*/ 254570 h 439659"/>
                <a:gd name="connsiteX48" fmla="*/ 466996 w 508000"/>
                <a:gd name="connsiteY48" fmla="*/ 244319 h 439659"/>
                <a:gd name="connsiteX49" fmla="*/ 466996 w 508000"/>
                <a:gd name="connsiteY49" fmla="*/ 239193 h 439659"/>
                <a:gd name="connsiteX50" fmla="*/ 440798 w 508000"/>
                <a:gd name="connsiteY50" fmla="*/ 239193 h 439659"/>
                <a:gd name="connsiteX51" fmla="*/ 440798 w 508000"/>
                <a:gd name="connsiteY51" fmla="*/ 244319 h 439659"/>
                <a:gd name="connsiteX52" fmla="*/ 440798 w 508000"/>
                <a:gd name="connsiteY52" fmla="*/ 254570 h 439659"/>
                <a:gd name="connsiteX53" fmla="*/ 446493 w 508000"/>
                <a:gd name="connsiteY53" fmla="*/ 254570 h 439659"/>
                <a:gd name="connsiteX54" fmla="*/ 446493 w 508000"/>
                <a:gd name="connsiteY54" fmla="*/ 259695 h 439659"/>
                <a:gd name="connsiteX55" fmla="*/ 440798 w 508000"/>
                <a:gd name="connsiteY55" fmla="*/ 259695 h 439659"/>
                <a:gd name="connsiteX56" fmla="*/ 435103 w 508000"/>
                <a:gd name="connsiteY56" fmla="*/ 254570 h 439659"/>
                <a:gd name="connsiteX57" fmla="*/ 435103 w 508000"/>
                <a:gd name="connsiteY57" fmla="*/ 244319 h 439659"/>
                <a:gd name="connsiteX58" fmla="*/ 440798 w 508000"/>
                <a:gd name="connsiteY58" fmla="*/ 239193 h 439659"/>
                <a:gd name="connsiteX59" fmla="*/ 440798 w 508000"/>
                <a:gd name="connsiteY59" fmla="*/ 239193 h 439659"/>
                <a:gd name="connsiteX60" fmla="*/ 446493 w 508000"/>
                <a:gd name="connsiteY60" fmla="*/ 239193 h 439659"/>
                <a:gd name="connsiteX61" fmla="*/ 446493 w 508000"/>
                <a:gd name="connsiteY61" fmla="*/ 244319 h 439659"/>
                <a:gd name="connsiteX62" fmla="*/ 440798 w 508000"/>
                <a:gd name="connsiteY62" fmla="*/ 239193 h 439659"/>
                <a:gd name="connsiteX63" fmla="*/ 412323 w 508000"/>
                <a:gd name="connsiteY63" fmla="*/ 239193 h 439659"/>
                <a:gd name="connsiteX64" fmla="*/ 416879 w 508000"/>
                <a:gd name="connsiteY64" fmla="*/ 244319 h 439659"/>
                <a:gd name="connsiteX65" fmla="*/ 416879 w 508000"/>
                <a:gd name="connsiteY65" fmla="*/ 254570 h 439659"/>
                <a:gd name="connsiteX66" fmla="*/ 412323 w 508000"/>
                <a:gd name="connsiteY66" fmla="*/ 259695 h 439659"/>
                <a:gd name="connsiteX67" fmla="*/ 407767 w 508000"/>
                <a:gd name="connsiteY67" fmla="*/ 259695 h 439659"/>
                <a:gd name="connsiteX68" fmla="*/ 407767 w 508000"/>
                <a:gd name="connsiteY68" fmla="*/ 254570 h 439659"/>
                <a:gd name="connsiteX69" fmla="*/ 412323 w 508000"/>
                <a:gd name="connsiteY69" fmla="*/ 254570 h 439659"/>
                <a:gd name="connsiteX70" fmla="*/ 412323 w 508000"/>
                <a:gd name="connsiteY70" fmla="*/ 244319 h 439659"/>
                <a:gd name="connsiteX71" fmla="*/ 412323 w 508000"/>
                <a:gd name="connsiteY71" fmla="*/ 239193 h 439659"/>
                <a:gd name="connsiteX72" fmla="*/ 407767 w 508000"/>
                <a:gd name="connsiteY72" fmla="*/ 239193 h 439659"/>
                <a:gd name="connsiteX73" fmla="*/ 412323 w 508000"/>
                <a:gd name="connsiteY73" fmla="*/ 239193 h 439659"/>
                <a:gd name="connsiteX74" fmla="*/ 407767 w 508000"/>
                <a:gd name="connsiteY74" fmla="*/ 244319 h 439659"/>
                <a:gd name="connsiteX75" fmla="*/ 407767 w 508000"/>
                <a:gd name="connsiteY75" fmla="*/ 239193 h 439659"/>
                <a:gd name="connsiteX76" fmla="*/ 373596 w 508000"/>
                <a:gd name="connsiteY76" fmla="*/ 239193 h 439659"/>
                <a:gd name="connsiteX77" fmla="*/ 379291 w 508000"/>
                <a:gd name="connsiteY77" fmla="*/ 239193 h 439659"/>
                <a:gd name="connsiteX78" fmla="*/ 384986 w 508000"/>
                <a:gd name="connsiteY78" fmla="*/ 239193 h 439659"/>
                <a:gd name="connsiteX79" fmla="*/ 384986 w 508000"/>
                <a:gd name="connsiteY79" fmla="*/ 244319 h 439659"/>
                <a:gd name="connsiteX80" fmla="*/ 384986 w 508000"/>
                <a:gd name="connsiteY80" fmla="*/ 254570 h 439659"/>
                <a:gd name="connsiteX81" fmla="*/ 384986 w 508000"/>
                <a:gd name="connsiteY81" fmla="*/ 259695 h 439659"/>
                <a:gd name="connsiteX82" fmla="*/ 379291 w 508000"/>
                <a:gd name="connsiteY82" fmla="*/ 259695 h 439659"/>
                <a:gd name="connsiteX83" fmla="*/ 373596 w 508000"/>
                <a:gd name="connsiteY83" fmla="*/ 259695 h 439659"/>
                <a:gd name="connsiteX84" fmla="*/ 373596 w 508000"/>
                <a:gd name="connsiteY84" fmla="*/ 254570 h 439659"/>
                <a:gd name="connsiteX85" fmla="*/ 373596 w 508000"/>
                <a:gd name="connsiteY85" fmla="*/ 244319 h 439659"/>
                <a:gd name="connsiteX86" fmla="*/ 373596 w 508000"/>
                <a:gd name="connsiteY86" fmla="*/ 239193 h 439659"/>
                <a:gd name="connsiteX87" fmla="*/ 345121 w 508000"/>
                <a:gd name="connsiteY87" fmla="*/ 239193 h 439659"/>
                <a:gd name="connsiteX88" fmla="*/ 345121 w 508000"/>
                <a:gd name="connsiteY88" fmla="*/ 244319 h 439659"/>
                <a:gd name="connsiteX89" fmla="*/ 345121 w 508000"/>
                <a:gd name="connsiteY89" fmla="*/ 254570 h 439659"/>
                <a:gd name="connsiteX90" fmla="*/ 350816 w 508000"/>
                <a:gd name="connsiteY90" fmla="*/ 254570 h 439659"/>
                <a:gd name="connsiteX91" fmla="*/ 350816 w 508000"/>
                <a:gd name="connsiteY91" fmla="*/ 259695 h 439659"/>
                <a:gd name="connsiteX92" fmla="*/ 345121 w 508000"/>
                <a:gd name="connsiteY92" fmla="*/ 259695 h 439659"/>
                <a:gd name="connsiteX93" fmla="*/ 339426 w 508000"/>
                <a:gd name="connsiteY93" fmla="*/ 254570 h 439659"/>
                <a:gd name="connsiteX94" fmla="*/ 339426 w 508000"/>
                <a:gd name="connsiteY94" fmla="*/ 244319 h 439659"/>
                <a:gd name="connsiteX95" fmla="*/ 345121 w 508000"/>
                <a:gd name="connsiteY95" fmla="*/ 239193 h 439659"/>
                <a:gd name="connsiteX96" fmla="*/ 345121 w 508000"/>
                <a:gd name="connsiteY96" fmla="*/ 239193 h 439659"/>
                <a:gd name="connsiteX97" fmla="*/ 350816 w 508000"/>
                <a:gd name="connsiteY97" fmla="*/ 239193 h 439659"/>
                <a:gd name="connsiteX98" fmla="*/ 350816 w 508000"/>
                <a:gd name="connsiteY98" fmla="*/ 244319 h 439659"/>
                <a:gd name="connsiteX99" fmla="*/ 345121 w 508000"/>
                <a:gd name="connsiteY99" fmla="*/ 239193 h 439659"/>
                <a:gd name="connsiteX100" fmla="*/ 157184 w 508000"/>
                <a:gd name="connsiteY100" fmla="*/ 239193 h 439659"/>
                <a:gd name="connsiteX101" fmla="*/ 161740 w 508000"/>
                <a:gd name="connsiteY101" fmla="*/ 239193 h 439659"/>
                <a:gd name="connsiteX102" fmla="*/ 161740 w 508000"/>
                <a:gd name="connsiteY102" fmla="*/ 244319 h 439659"/>
                <a:gd name="connsiteX103" fmla="*/ 157184 w 508000"/>
                <a:gd name="connsiteY103" fmla="*/ 239193 h 439659"/>
                <a:gd name="connsiteX104" fmla="*/ 128708 w 508000"/>
                <a:gd name="connsiteY104" fmla="*/ 239193 h 439659"/>
                <a:gd name="connsiteX105" fmla="*/ 134403 w 508000"/>
                <a:gd name="connsiteY105" fmla="*/ 244319 h 439659"/>
                <a:gd name="connsiteX106" fmla="*/ 134403 w 508000"/>
                <a:gd name="connsiteY106" fmla="*/ 254570 h 439659"/>
                <a:gd name="connsiteX107" fmla="*/ 128708 w 508000"/>
                <a:gd name="connsiteY107" fmla="*/ 259695 h 439659"/>
                <a:gd name="connsiteX108" fmla="*/ 123013 w 508000"/>
                <a:gd name="connsiteY108" fmla="*/ 259695 h 439659"/>
                <a:gd name="connsiteX109" fmla="*/ 123013 w 508000"/>
                <a:gd name="connsiteY109" fmla="*/ 254570 h 439659"/>
                <a:gd name="connsiteX110" fmla="*/ 128708 w 508000"/>
                <a:gd name="connsiteY110" fmla="*/ 254570 h 439659"/>
                <a:gd name="connsiteX111" fmla="*/ 128708 w 508000"/>
                <a:gd name="connsiteY111" fmla="*/ 244319 h 439659"/>
                <a:gd name="connsiteX112" fmla="*/ 128708 w 508000"/>
                <a:gd name="connsiteY112" fmla="*/ 239193 h 439659"/>
                <a:gd name="connsiteX113" fmla="*/ 123013 w 508000"/>
                <a:gd name="connsiteY113" fmla="*/ 239193 h 439659"/>
                <a:gd name="connsiteX114" fmla="*/ 128708 w 508000"/>
                <a:gd name="connsiteY114" fmla="*/ 239193 h 439659"/>
                <a:gd name="connsiteX115" fmla="*/ 123013 w 508000"/>
                <a:gd name="connsiteY115" fmla="*/ 244319 h 439659"/>
                <a:gd name="connsiteX116" fmla="*/ 123013 w 508000"/>
                <a:gd name="connsiteY116" fmla="*/ 239193 h 439659"/>
                <a:gd name="connsiteX117" fmla="*/ 91121 w 508000"/>
                <a:gd name="connsiteY117" fmla="*/ 239193 h 439659"/>
                <a:gd name="connsiteX118" fmla="*/ 95677 w 508000"/>
                <a:gd name="connsiteY118" fmla="*/ 239193 h 439659"/>
                <a:gd name="connsiteX119" fmla="*/ 100233 w 508000"/>
                <a:gd name="connsiteY119" fmla="*/ 239193 h 439659"/>
                <a:gd name="connsiteX120" fmla="*/ 100233 w 508000"/>
                <a:gd name="connsiteY120" fmla="*/ 244319 h 439659"/>
                <a:gd name="connsiteX121" fmla="*/ 100233 w 508000"/>
                <a:gd name="connsiteY121" fmla="*/ 254570 h 439659"/>
                <a:gd name="connsiteX122" fmla="*/ 100233 w 508000"/>
                <a:gd name="connsiteY122" fmla="*/ 259695 h 439659"/>
                <a:gd name="connsiteX123" fmla="*/ 95677 w 508000"/>
                <a:gd name="connsiteY123" fmla="*/ 259695 h 439659"/>
                <a:gd name="connsiteX124" fmla="*/ 91121 w 508000"/>
                <a:gd name="connsiteY124" fmla="*/ 259695 h 439659"/>
                <a:gd name="connsiteX125" fmla="*/ 91121 w 508000"/>
                <a:gd name="connsiteY125" fmla="*/ 254570 h 439659"/>
                <a:gd name="connsiteX126" fmla="*/ 91121 w 508000"/>
                <a:gd name="connsiteY126" fmla="*/ 244319 h 439659"/>
                <a:gd name="connsiteX127" fmla="*/ 91121 w 508000"/>
                <a:gd name="connsiteY127" fmla="*/ 239193 h 439659"/>
                <a:gd name="connsiteX128" fmla="*/ 61507 w 508000"/>
                <a:gd name="connsiteY128" fmla="*/ 239193 h 439659"/>
                <a:gd name="connsiteX129" fmla="*/ 68341 w 508000"/>
                <a:gd name="connsiteY129" fmla="*/ 239193 h 439659"/>
                <a:gd name="connsiteX130" fmla="*/ 68341 w 508000"/>
                <a:gd name="connsiteY130" fmla="*/ 244319 h 439659"/>
                <a:gd name="connsiteX131" fmla="*/ 61507 w 508000"/>
                <a:gd name="connsiteY131" fmla="*/ 239193 h 439659"/>
                <a:gd name="connsiteX132" fmla="*/ 35309 w 508000"/>
                <a:gd name="connsiteY132" fmla="*/ 239193 h 439659"/>
                <a:gd name="connsiteX133" fmla="*/ 41004 w 508000"/>
                <a:gd name="connsiteY133" fmla="*/ 244319 h 439659"/>
                <a:gd name="connsiteX134" fmla="*/ 41004 w 508000"/>
                <a:gd name="connsiteY134" fmla="*/ 254570 h 439659"/>
                <a:gd name="connsiteX135" fmla="*/ 35309 w 508000"/>
                <a:gd name="connsiteY135" fmla="*/ 259695 h 439659"/>
                <a:gd name="connsiteX136" fmla="*/ 29614 w 508000"/>
                <a:gd name="connsiteY136" fmla="*/ 259695 h 439659"/>
                <a:gd name="connsiteX137" fmla="*/ 29614 w 508000"/>
                <a:gd name="connsiteY137" fmla="*/ 254570 h 439659"/>
                <a:gd name="connsiteX138" fmla="*/ 35309 w 508000"/>
                <a:gd name="connsiteY138" fmla="*/ 254570 h 439659"/>
                <a:gd name="connsiteX139" fmla="*/ 35309 w 508000"/>
                <a:gd name="connsiteY139" fmla="*/ 244319 h 439659"/>
                <a:gd name="connsiteX140" fmla="*/ 35309 w 508000"/>
                <a:gd name="connsiteY140" fmla="*/ 239193 h 439659"/>
                <a:gd name="connsiteX141" fmla="*/ 29614 w 508000"/>
                <a:gd name="connsiteY141" fmla="*/ 239193 h 439659"/>
                <a:gd name="connsiteX142" fmla="*/ 35309 w 508000"/>
                <a:gd name="connsiteY142" fmla="*/ 239193 h 439659"/>
                <a:gd name="connsiteX143" fmla="*/ 29614 w 508000"/>
                <a:gd name="connsiteY143" fmla="*/ 244319 h 439659"/>
                <a:gd name="connsiteX144" fmla="*/ 29614 w 508000"/>
                <a:gd name="connsiteY144" fmla="*/ 239193 h 439659"/>
                <a:gd name="connsiteX145" fmla="*/ 157184 w 508000"/>
                <a:gd name="connsiteY145" fmla="*/ 215653 h 439659"/>
                <a:gd name="connsiteX146" fmla="*/ 161740 w 508000"/>
                <a:gd name="connsiteY146" fmla="*/ 215653 h 439659"/>
                <a:gd name="connsiteX147" fmla="*/ 161740 w 508000"/>
                <a:gd name="connsiteY147" fmla="*/ 220968 h 439659"/>
                <a:gd name="connsiteX148" fmla="*/ 157184 w 508000"/>
                <a:gd name="connsiteY148" fmla="*/ 220968 h 439659"/>
                <a:gd name="connsiteX149" fmla="*/ 157184 w 508000"/>
                <a:gd name="connsiteY149" fmla="*/ 215653 h 439659"/>
                <a:gd name="connsiteX150" fmla="*/ 466996 w 508000"/>
                <a:gd name="connsiteY150" fmla="*/ 200466 h 439659"/>
                <a:gd name="connsiteX151" fmla="*/ 472691 w 508000"/>
                <a:gd name="connsiteY151" fmla="*/ 200466 h 439659"/>
                <a:gd name="connsiteX152" fmla="*/ 478386 w 508000"/>
                <a:gd name="connsiteY152" fmla="*/ 200466 h 439659"/>
                <a:gd name="connsiteX153" fmla="*/ 478386 w 508000"/>
                <a:gd name="connsiteY153" fmla="*/ 205592 h 439659"/>
                <a:gd name="connsiteX154" fmla="*/ 478386 w 508000"/>
                <a:gd name="connsiteY154" fmla="*/ 215843 h 439659"/>
                <a:gd name="connsiteX155" fmla="*/ 478386 w 508000"/>
                <a:gd name="connsiteY155" fmla="*/ 220968 h 439659"/>
                <a:gd name="connsiteX156" fmla="*/ 472691 w 508000"/>
                <a:gd name="connsiteY156" fmla="*/ 220968 h 439659"/>
                <a:gd name="connsiteX157" fmla="*/ 466996 w 508000"/>
                <a:gd name="connsiteY157" fmla="*/ 220968 h 439659"/>
                <a:gd name="connsiteX158" fmla="*/ 466996 w 508000"/>
                <a:gd name="connsiteY158" fmla="*/ 215843 h 439659"/>
                <a:gd name="connsiteX159" fmla="*/ 466996 w 508000"/>
                <a:gd name="connsiteY159" fmla="*/ 205592 h 439659"/>
                <a:gd name="connsiteX160" fmla="*/ 466996 w 508000"/>
                <a:gd name="connsiteY160" fmla="*/ 200466 h 439659"/>
                <a:gd name="connsiteX161" fmla="*/ 439659 w 508000"/>
                <a:gd name="connsiteY161" fmla="*/ 200466 h 439659"/>
                <a:gd name="connsiteX162" fmla="*/ 446493 w 508000"/>
                <a:gd name="connsiteY162" fmla="*/ 200466 h 439659"/>
                <a:gd name="connsiteX163" fmla="*/ 446493 w 508000"/>
                <a:gd name="connsiteY163" fmla="*/ 220968 h 439659"/>
                <a:gd name="connsiteX164" fmla="*/ 439659 w 508000"/>
                <a:gd name="connsiteY164" fmla="*/ 220968 h 439659"/>
                <a:gd name="connsiteX165" fmla="*/ 407767 w 508000"/>
                <a:gd name="connsiteY165" fmla="*/ 200466 h 439659"/>
                <a:gd name="connsiteX166" fmla="*/ 412323 w 508000"/>
                <a:gd name="connsiteY166" fmla="*/ 200466 h 439659"/>
                <a:gd name="connsiteX167" fmla="*/ 416879 w 508000"/>
                <a:gd name="connsiteY167" fmla="*/ 205592 h 439659"/>
                <a:gd name="connsiteX168" fmla="*/ 416879 w 508000"/>
                <a:gd name="connsiteY168" fmla="*/ 215843 h 439659"/>
                <a:gd name="connsiteX169" fmla="*/ 412323 w 508000"/>
                <a:gd name="connsiteY169" fmla="*/ 220968 h 439659"/>
                <a:gd name="connsiteX170" fmla="*/ 407767 w 508000"/>
                <a:gd name="connsiteY170" fmla="*/ 220968 h 439659"/>
                <a:gd name="connsiteX171" fmla="*/ 407767 w 508000"/>
                <a:gd name="connsiteY171" fmla="*/ 215843 h 439659"/>
                <a:gd name="connsiteX172" fmla="*/ 412323 w 508000"/>
                <a:gd name="connsiteY172" fmla="*/ 215843 h 439659"/>
                <a:gd name="connsiteX173" fmla="*/ 412323 w 508000"/>
                <a:gd name="connsiteY173" fmla="*/ 205592 h 439659"/>
                <a:gd name="connsiteX174" fmla="*/ 407767 w 508000"/>
                <a:gd name="connsiteY174" fmla="*/ 205592 h 439659"/>
                <a:gd name="connsiteX175" fmla="*/ 407767 w 508000"/>
                <a:gd name="connsiteY175" fmla="*/ 200466 h 439659"/>
                <a:gd name="connsiteX176" fmla="*/ 373596 w 508000"/>
                <a:gd name="connsiteY176" fmla="*/ 200466 h 439659"/>
                <a:gd name="connsiteX177" fmla="*/ 379291 w 508000"/>
                <a:gd name="connsiteY177" fmla="*/ 200466 h 439659"/>
                <a:gd name="connsiteX178" fmla="*/ 384986 w 508000"/>
                <a:gd name="connsiteY178" fmla="*/ 200466 h 439659"/>
                <a:gd name="connsiteX179" fmla="*/ 384986 w 508000"/>
                <a:gd name="connsiteY179" fmla="*/ 205592 h 439659"/>
                <a:gd name="connsiteX180" fmla="*/ 384986 w 508000"/>
                <a:gd name="connsiteY180" fmla="*/ 215843 h 439659"/>
                <a:gd name="connsiteX181" fmla="*/ 384986 w 508000"/>
                <a:gd name="connsiteY181" fmla="*/ 220968 h 439659"/>
                <a:gd name="connsiteX182" fmla="*/ 379291 w 508000"/>
                <a:gd name="connsiteY182" fmla="*/ 220968 h 439659"/>
                <a:gd name="connsiteX183" fmla="*/ 373596 w 508000"/>
                <a:gd name="connsiteY183" fmla="*/ 220968 h 439659"/>
                <a:gd name="connsiteX184" fmla="*/ 373596 w 508000"/>
                <a:gd name="connsiteY184" fmla="*/ 215843 h 439659"/>
                <a:gd name="connsiteX185" fmla="*/ 373596 w 508000"/>
                <a:gd name="connsiteY185" fmla="*/ 205592 h 439659"/>
                <a:gd name="connsiteX186" fmla="*/ 373596 w 508000"/>
                <a:gd name="connsiteY186" fmla="*/ 200466 h 439659"/>
                <a:gd name="connsiteX187" fmla="*/ 123013 w 508000"/>
                <a:gd name="connsiteY187" fmla="*/ 200466 h 439659"/>
                <a:gd name="connsiteX188" fmla="*/ 128708 w 508000"/>
                <a:gd name="connsiteY188" fmla="*/ 200466 h 439659"/>
                <a:gd name="connsiteX189" fmla="*/ 134403 w 508000"/>
                <a:gd name="connsiteY189" fmla="*/ 205592 h 439659"/>
                <a:gd name="connsiteX190" fmla="*/ 134403 w 508000"/>
                <a:gd name="connsiteY190" fmla="*/ 215843 h 439659"/>
                <a:gd name="connsiteX191" fmla="*/ 128708 w 508000"/>
                <a:gd name="connsiteY191" fmla="*/ 220968 h 439659"/>
                <a:gd name="connsiteX192" fmla="*/ 123013 w 508000"/>
                <a:gd name="connsiteY192" fmla="*/ 220968 h 439659"/>
                <a:gd name="connsiteX193" fmla="*/ 123013 w 508000"/>
                <a:gd name="connsiteY193" fmla="*/ 215843 h 439659"/>
                <a:gd name="connsiteX194" fmla="*/ 128708 w 508000"/>
                <a:gd name="connsiteY194" fmla="*/ 215843 h 439659"/>
                <a:gd name="connsiteX195" fmla="*/ 128708 w 508000"/>
                <a:gd name="connsiteY195" fmla="*/ 205592 h 439659"/>
                <a:gd name="connsiteX196" fmla="*/ 123013 w 508000"/>
                <a:gd name="connsiteY196" fmla="*/ 205592 h 439659"/>
                <a:gd name="connsiteX197" fmla="*/ 123013 w 508000"/>
                <a:gd name="connsiteY197" fmla="*/ 200466 h 439659"/>
                <a:gd name="connsiteX198" fmla="*/ 91121 w 508000"/>
                <a:gd name="connsiteY198" fmla="*/ 200466 h 439659"/>
                <a:gd name="connsiteX199" fmla="*/ 95677 w 508000"/>
                <a:gd name="connsiteY199" fmla="*/ 200466 h 439659"/>
                <a:gd name="connsiteX200" fmla="*/ 100233 w 508000"/>
                <a:gd name="connsiteY200" fmla="*/ 200466 h 439659"/>
                <a:gd name="connsiteX201" fmla="*/ 100233 w 508000"/>
                <a:gd name="connsiteY201" fmla="*/ 205592 h 439659"/>
                <a:gd name="connsiteX202" fmla="*/ 100233 w 508000"/>
                <a:gd name="connsiteY202" fmla="*/ 215843 h 439659"/>
                <a:gd name="connsiteX203" fmla="*/ 100233 w 508000"/>
                <a:gd name="connsiteY203" fmla="*/ 220968 h 439659"/>
                <a:gd name="connsiteX204" fmla="*/ 95677 w 508000"/>
                <a:gd name="connsiteY204" fmla="*/ 220968 h 439659"/>
                <a:gd name="connsiteX205" fmla="*/ 91121 w 508000"/>
                <a:gd name="connsiteY205" fmla="*/ 220968 h 439659"/>
                <a:gd name="connsiteX206" fmla="*/ 91121 w 508000"/>
                <a:gd name="connsiteY206" fmla="*/ 215843 h 439659"/>
                <a:gd name="connsiteX207" fmla="*/ 91121 w 508000"/>
                <a:gd name="connsiteY207" fmla="*/ 205592 h 439659"/>
                <a:gd name="connsiteX208" fmla="*/ 91121 w 508000"/>
                <a:gd name="connsiteY208" fmla="*/ 200466 h 439659"/>
                <a:gd name="connsiteX209" fmla="*/ 61507 w 508000"/>
                <a:gd name="connsiteY209" fmla="*/ 200466 h 439659"/>
                <a:gd name="connsiteX210" fmla="*/ 68341 w 508000"/>
                <a:gd name="connsiteY210" fmla="*/ 200466 h 439659"/>
                <a:gd name="connsiteX211" fmla="*/ 68341 w 508000"/>
                <a:gd name="connsiteY211" fmla="*/ 220968 h 439659"/>
                <a:gd name="connsiteX212" fmla="*/ 61507 w 508000"/>
                <a:gd name="connsiteY212" fmla="*/ 220968 h 439659"/>
                <a:gd name="connsiteX213" fmla="*/ 29614 w 508000"/>
                <a:gd name="connsiteY213" fmla="*/ 200466 h 439659"/>
                <a:gd name="connsiteX214" fmla="*/ 35309 w 508000"/>
                <a:gd name="connsiteY214" fmla="*/ 200466 h 439659"/>
                <a:gd name="connsiteX215" fmla="*/ 41004 w 508000"/>
                <a:gd name="connsiteY215" fmla="*/ 205592 h 439659"/>
                <a:gd name="connsiteX216" fmla="*/ 41004 w 508000"/>
                <a:gd name="connsiteY216" fmla="*/ 215843 h 439659"/>
                <a:gd name="connsiteX217" fmla="*/ 35309 w 508000"/>
                <a:gd name="connsiteY217" fmla="*/ 220968 h 439659"/>
                <a:gd name="connsiteX218" fmla="*/ 29614 w 508000"/>
                <a:gd name="connsiteY218" fmla="*/ 220968 h 439659"/>
                <a:gd name="connsiteX219" fmla="*/ 29614 w 508000"/>
                <a:gd name="connsiteY219" fmla="*/ 215843 h 439659"/>
                <a:gd name="connsiteX220" fmla="*/ 35309 w 508000"/>
                <a:gd name="connsiteY220" fmla="*/ 215843 h 439659"/>
                <a:gd name="connsiteX221" fmla="*/ 35309 w 508000"/>
                <a:gd name="connsiteY221" fmla="*/ 205592 h 439659"/>
                <a:gd name="connsiteX222" fmla="*/ 29614 w 508000"/>
                <a:gd name="connsiteY222" fmla="*/ 205592 h 439659"/>
                <a:gd name="connsiteX223" fmla="*/ 29614 w 508000"/>
                <a:gd name="connsiteY223" fmla="*/ 200466 h 439659"/>
                <a:gd name="connsiteX224" fmla="*/ 446493 w 508000"/>
                <a:gd name="connsiteY224" fmla="*/ 176547 h 439659"/>
                <a:gd name="connsiteX225" fmla="*/ 446493 w 508000"/>
                <a:gd name="connsiteY225" fmla="*/ 182242 h 439659"/>
                <a:gd name="connsiteX226" fmla="*/ 440798 w 508000"/>
                <a:gd name="connsiteY226" fmla="*/ 182242 h 439659"/>
                <a:gd name="connsiteX227" fmla="*/ 446493 w 508000"/>
                <a:gd name="connsiteY227" fmla="*/ 176547 h 439659"/>
                <a:gd name="connsiteX228" fmla="*/ 68341 w 508000"/>
                <a:gd name="connsiteY228" fmla="*/ 176547 h 439659"/>
                <a:gd name="connsiteX229" fmla="*/ 68341 w 508000"/>
                <a:gd name="connsiteY229" fmla="*/ 182242 h 439659"/>
                <a:gd name="connsiteX230" fmla="*/ 61507 w 508000"/>
                <a:gd name="connsiteY230" fmla="*/ 182242 h 439659"/>
                <a:gd name="connsiteX231" fmla="*/ 68341 w 508000"/>
                <a:gd name="connsiteY231" fmla="*/ 176547 h 439659"/>
                <a:gd name="connsiteX232" fmla="*/ 435103 w 508000"/>
                <a:gd name="connsiteY232" fmla="*/ 165157 h 439659"/>
                <a:gd name="connsiteX233" fmla="*/ 440798 w 508000"/>
                <a:gd name="connsiteY233" fmla="*/ 165157 h 439659"/>
                <a:gd name="connsiteX234" fmla="*/ 440798 w 508000"/>
                <a:gd name="connsiteY234" fmla="*/ 176547 h 439659"/>
                <a:gd name="connsiteX235" fmla="*/ 440798 w 508000"/>
                <a:gd name="connsiteY235" fmla="*/ 182242 h 439659"/>
                <a:gd name="connsiteX236" fmla="*/ 435103 w 508000"/>
                <a:gd name="connsiteY236" fmla="*/ 176547 h 439659"/>
                <a:gd name="connsiteX237" fmla="*/ 435103 w 508000"/>
                <a:gd name="connsiteY237" fmla="*/ 165157 h 439659"/>
                <a:gd name="connsiteX238" fmla="*/ 473830 w 508000"/>
                <a:gd name="connsiteY238" fmla="*/ 159462 h 439659"/>
                <a:gd name="connsiteX239" fmla="*/ 476108 w 508000"/>
                <a:gd name="connsiteY239" fmla="*/ 159462 h 439659"/>
                <a:gd name="connsiteX240" fmla="*/ 476108 w 508000"/>
                <a:gd name="connsiteY240" fmla="*/ 182242 h 439659"/>
                <a:gd name="connsiteX241" fmla="*/ 473830 w 508000"/>
                <a:gd name="connsiteY241" fmla="*/ 182242 h 439659"/>
                <a:gd name="connsiteX242" fmla="*/ 440798 w 508000"/>
                <a:gd name="connsiteY242" fmla="*/ 159462 h 439659"/>
                <a:gd name="connsiteX243" fmla="*/ 446493 w 508000"/>
                <a:gd name="connsiteY243" fmla="*/ 165157 h 439659"/>
                <a:gd name="connsiteX244" fmla="*/ 440798 w 508000"/>
                <a:gd name="connsiteY244" fmla="*/ 165157 h 439659"/>
                <a:gd name="connsiteX245" fmla="*/ 440798 w 508000"/>
                <a:gd name="connsiteY245" fmla="*/ 159462 h 439659"/>
                <a:gd name="connsiteX246" fmla="*/ 407767 w 508000"/>
                <a:gd name="connsiteY246" fmla="*/ 159462 h 439659"/>
                <a:gd name="connsiteX247" fmla="*/ 412323 w 508000"/>
                <a:gd name="connsiteY247" fmla="*/ 159462 h 439659"/>
                <a:gd name="connsiteX248" fmla="*/ 412323 w 508000"/>
                <a:gd name="connsiteY248" fmla="*/ 182242 h 439659"/>
                <a:gd name="connsiteX249" fmla="*/ 407767 w 508000"/>
                <a:gd name="connsiteY249" fmla="*/ 182242 h 439659"/>
                <a:gd name="connsiteX250" fmla="*/ 378152 w 508000"/>
                <a:gd name="connsiteY250" fmla="*/ 159462 h 439659"/>
                <a:gd name="connsiteX251" fmla="*/ 380430 w 508000"/>
                <a:gd name="connsiteY251" fmla="*/ 159462 h 439659"/>
                <a:gd name="connsiteX252" fmla="*/ 380430 w 508000"/>
                <a:gd name="connsiteY252" fmla="*/ 182242 h 439659"/>
                <a:gd name="connsiteX253" fmla="*/ 378152 w 508000"/>
                <a:gd name="connsiteY253" fmla="*/ 182242 h 439659"/>
                <a:gd name="connsiteX254" fmla="*/ 123013 w 508000"/>
                <a:gd name="connsiteY254" fmla="*/ 159462 h 439659"/>
                <a:gd name="connsiteX255" fmla="*/ 129847 w 508000"/>
                <a:gd name="connsiteY255" fmla="*/ 159462 h 439659"/>
                <a:gd name="connsiteX256" fmla="*/ 129847 w 508000"/>
                <a:gd name="connsiteY256" fmla="*/ 182242 h 439659"/>
                <a:gd name="connsiteX257" fmla="*/ 123013 w 508000"/>
                <a:gd name="connsiteY257" fmla="*/ 182242 h 439659"/>
                <a:gd name="connsiteX258" fmla="*/ 95677 w 508000"/>
                <a:gd name="connsiteY258" fmla="*/ 159462 h 439659"/>
                <a:gd name="connsiteX259" fmla="*/ 97955 w 508000"/>
                <a:gd name="connsiteY259" fmla="*/ 159462 h 439659"/>
                <a:gd name="connsiteX260" fmla="*/ 97955 w 508000"/>
                <a:gd name="connsiteY260" fmla="*/ 182242 h 439659"/>
                <a:gd name="connsiteX261" fmla="*/ 95677 w 508000"/>
                <a:gd name="connsiteY261" fmla="*/ 182242 h 439659"/>
                <a:gd name="connsiteX262" fmla="*/ 61507 w 508000"/>
                <a:gd name="connsiteY262" fmla="*/ 159462 h 439659"/>
                <a:gd name="connsiteX263" fmla="*/ 68341 w 508000"/>
                <a:gd name="connsiteY263" fmla="*/ 165157 h 439659"/>
                <a:gd name="connsiteX264" fmla="*/ 61507 w 508000"/>
                <a:gd name="connsiteY264" fmla="*/ 165157 h 439659"/>
                <a:gd name="connsiteX265" fmla="*/ 61507 w 508000"/>
                <a:gd name="connsiteY265" fmla="*/ 159462 h 439659"/>
                <a:gd name="connsiteX266" fmla="*/ 29614 w 508000"/>
                <a:gd name="connsiteY266" fmla="*/ 159462 h 439659"/>
                <a:gd name="connsiteX267" fmla="*/ 34170 w 508000"/>
                <a:gd name="connsiteY267" fmla="*/ 159462 h 439659"/>
                <a:gd name="connsiteX268" fmla="*/ 34170 w 508000"/>
                <a:gd name="connsiteY268" fmla="*/ 182242 h 439659"/>
                <a:gd name="connsiteX269" fmla="*/ 29614 w 508000"/>
                <a:gd name="connsiteY269" fmla="*/ 182242 h 439659"/>
                <a:gd name="connsiteX270" fmla="*/ 466996 w 508000"/>
                <a:gd name="connsiteY270" fmla="*/ 127569 h 439659"/>
                <a:gd name="connsiteX271" fmla="*/ 472691 w 508000"/>
                <a:gd name="connsiteY271" fmla="*/ 127569 h 439659"/>
                <a:gd name="connsiteX272" fmla="*/ 478386 w 508000"/>
                <a:gd name="connsiteY272" fmla="*/ 127569 h 439659"/>
                <a:gd name="connsiteX273" fmla="*/ 478386 w 508000"/>
                <a:gd name="connsiteY273" fmla="*/ 143515 h 439659"/>
                <a:gd name="connsiteX274" fmla="*/ 472691 w 508000"/>
                <a:gd name="connsiteY274" fmla="*/ 143515 h 439659"/>
                <a:gd name="connsiteX275" fmla="*/ 466996 w 508000"/>
                <a:gd name="connsiteY275" fmla="*/ 143515 h 439659"/>
                <a:gd name="connsiteX276" fmla="*/ 466996 w 508000"/>
                <a:gd name="connsiteY276" fmla="*/ 127569 h 439659"/>
                <a:gd name="connsiteX277" fmla="*/ 435103 w 508000"/>
                <a:gd name="connsiteY277" fmla="*/ 127569 h 439659"/>
                <a:gd name="connsiteX278" fmla="*/ 440798 w 508000"/>
                <a:gd name="connsiteY278" fmla="*/ 127569 h 439659"/>
                <a:gd name="connsiteX279" fmla="*/ 440798 w 508000"/>
                <a:gd name="connsiteY279" fmla="*/ 143515 h 439659"/>
                <a:gd name="connsiteX280" fmla="*/ 435103 w 508000"/>
                <a:gd name="connsiteY280" fmla="*/ 143515 h 439659"/>
                <a:gd name="connsiteX281" fmla="*/ 435103 w 508000"/>
                <a:gd name="connsiteY281" fmla="*/ 127569 h 439659"/>
                <a:gd name="connsiteX282" fmla="*/ 412323 w 508000"/>
                <a:gd name="connsiteY282" fmla="*/ 127569 h 439659"/>
                <a:gd name="connsiteX283" fmla="*/ 416879 w 508000"/>
                <a:gd name="connsiteY283" fmla="*/ 127569 h 439659"/>
                <a:gd name="connsiteX284" fmla="*/ 416879 w 508000"/>
                <a:gd name="connsiteY284" fmla="*/ 143515 h 439659"/>
                <a:gd name="connsiteX285" fmla="*/ 412323 w 508000"/>
                <a:gd name="connsiteY285" fmla="*/ 143515 h 439659"/>
                <a:gd name="connsiteX286" fmla="*/ 373596 w 508000"/>
                <a:gd name="connsiteY286" fmla="*/ 127569 h 439659"/>
                <a:gd name="connsiteX287" fmla="*/ 379291 w 508000"/>
                <a:gd name="connsiteY287" fmla="*/ 127569 h 439659"/>
                <a:gd name="connsiteX288" fmla="*/ 384986 w 508000"/>
                <a:gd name="connsiteY288" fmla="*/ 127569 h 439659"/>
                <a:gd name="connsiteX289" fmla="*/ 384986 w 508000"/>
                <a:gd name="connsiteY289" fmla="*/ 143515 h 439659"/>
                <a:gd name="connsiteX290" fmla="*/ 379291 w 508000"/>
                <a:gd name="connsiteY290" fmla="*/ 143515 h 439659"/>
                <a:gd name="connsiteX291" fmla="*/ 373596 w 508000"/>
                <a:gd name="connsiteY291" fmla="*/ 143515 h 439659"/>
                <a:gd name="connsiteX292" fmla="*/ 373596 w 508000"/>
                <a:gd name="connsiteY292" fmla="*/ 127569 h 439659"/>
                <a:gd name="connsiteX293" fmla="*/ 91121 w 508000"/>
                <a:gd name="connsiteY293" fmla="*/ 127569 h 439659"/>
                <a:gd name="connsiteX294" fmla="*/ 95677 w 508000"/>
                <a:gd name="connsiteY294" fmla="*/ 127569 h 439659"/>
                <a:gd name="connsiteX295" fmla="*/ 100233 w 508000"/>
                <a:gd name="connsiteY295" fmla="*/ 127569 h 439659"/>
                <a:gd name="connsiteX296" fmla="*/ 100233 w 508000"/>
                <a:gd name="connsiteY296" fmla="*/ 143515 h 439659"/>
                <a:gd name="connsiteX297" fmla="*/ 95677 w 508000"/>
                <a:gd name="connsiteY297" fmla="*/ 143515 h 439659"/>
                <a:gd name="connsiteX298" fmla="*/ 91121 w 508000"/>
                <a:gd name="connsiteY298" fmla="*/ 143515 h 439659"/>
                <a:gd name="connsiteX299" fmla="*/ 91121 w 508000"/>
                <a:gd name="connsiteY299" fmla="*/ 127569 h 439659"/>
                <a:gd name="connsiteX300" fmla="*/ 35309 w 508000"/>
                <a:gd name="connsiteY300" fmla="*/ 127569 h 439659"/>
                <a:gd name="connsiteX301" fmla="*/ 41004 w 508000"/>
                <a:gd name="connsiteY301" fmla="*/ 127569 h 439659"/>
                <a:gd name="connsiteX302" fmla="*/ 41004 w 508000"/>
                <a:gd name="connsiteY302" fmla="*/ 143515 h 439659"/>
                <a:gd name="connsiteX303" fmla="*/ 35309 w 508000"/>
                <a:gd name="connsiteY303" fmla="*/ 143515 h 439659"/>
                <a:gd name="connsiteX304" fmla="*/ 407767 w 508000"/>
                <a:gd name="connsiteY304" fmla="*/ 104220 h 439659"/>
                <a:gd name="connsiteX305" fmla="*/ 412323 w 508000"/>
                <a:gd name="connsiteY305" fmla="*/ 104220 h 439659"/>
                <a:gd name="connsiteX306" fmla="*/ 412323 w 508000"/>
                <a:gd name="connsiteY306" fmla="*/ 109345 h 439659"/>
                <a:gd name="connsiteX307" fmla="*/ 407767 w 508000"/>
                <a:gd name="connsiteY307" fmla="*/ 104220 h 439659"/>
                <a:gd name="connsiteX308" fmla="*/ 123013 w 508000"/>
                <a:gd name="connsiteY308" fmla="*/ 104220 h 439659"/>
                <a:gd name="connsiteX309" fmla="*/ 128708 w 508000"/>
                <a:gd name="connsiteY309" fmla="*/ 104220 h 439659"/>
                <a:gd name="connsiteX310" fmla="*/ 128708 w 508000"/>
                <a:gd name="connsiteY310" fmla="*/ 109345 h 439659"/>
                <a:gd name="connsiteX311" fmla="*/ 123013 w 508000"/>
                <a:gd name="connsiteY311" fmla="*/ 104220 h 439659"/>
                <a:gd name="connsiteX312" fmla="*/ 29614 w 508000"/>
                <a:gd name="connsiteY312" fmla="*/ 104220 h 439659"/>
                <a:gd name="connsiteX313" fmla="*/ 35309 w 508000"/>
                <a:gd name="connsiteY313" fmla="*/ 104220 h 439659"/>
                <a:gd name="connsiteX314" fmla="*/ 35309 w 508000"/>
                <a:gd name="connsiteY314" fmla="*/ 109345 h 439659"/>
                <a:gd name="connsiteX315" fmla="*/ 29614 w 508000"/>
                <a:gd name="connsiteY315" fmla="*/ 104220 h 439659"/>
                <a:gd name="connsiteX316" fmla="*/ 466996 w 508000"/>
                <a:gd name="connsiteY316" fmla="*/ 88843 h 439659"/>
                <a:gd name="connsiteX317" fmla="*/ 472691 w 508000"/>
                <a:gd name="connsiteY317" fmla="*/ 88843 h 439659"/>
                <a:gd name="connsiteX318" fmla="*/ 478386 w 508000"/>
                <a:gd name="connsiteY318" fmla="*/ 88843 h 439659"/>
                <a:gd name="connsiteX319" fmla="*/ 478386 w 508000"/>
                <a:gd name="connsiteY319" fmla="*/ 93969 h 439659"/>
                <a:gd name="connsiteX320" fmla="*/ 478386 w 508000"/>
                <a:gd name="connsiteY320" fmla="*/ 104220 h 439659"/>
                <a:gd name="connsiteX321" fmla="*/ 472691 w 508000"/>
                <a:gd name="connsiteY321" fmla="*/ 109345 h 439659"/>
                <a:gd name="connsiteX322" fmla="*/ 466996 w 508000"/>
                <a:gd name="connsiteY322" fmla="*/ 104220 h 439659"/>
                <a:gd name="connsiteX323" fmla="*/ 466996 w 508000"/>
                <a:gd name="connsiteY323" fmla="*/ 93969 h 439659"/>
                <a:gd name="connsiteX324" fmla="*/ 466996 w 508000"/>
                <a:gd name="connsiteY324" fmla="*/ 88843 h 439659"/>
                <a:gd name="connsiteX325" fmla="*/ 439659 w 508000"/>
                <a:gd name="connsiteY325" fmla="*/ 88843 h 439659"/>
                <a:gd name="connsiteX326" fmla="*/ 446493 w 508000"/>
                <a:gd name="connsiteY326" fmla="*/ 88843 h 439659"/>
                <a:gd name="connsiteX327" fmla="*/ 446493 w 508000"/>
                <a:gd name="connsiteY327" fmla="*/ 109345 h 439659"/>
                <a:gd name="connsiteX328" fmla="*/ 439659 w 508000"/>
                <a:gd name="connsiteY328" fmla="*/ 109345 h 439659"/>
                <a:gd name="connsiteX329" fmla="*/ 412323 w 508000"/>
                <a:gd name="connsiteY329" fmla="*/ 88843 h 439659"/>
                <a:gd name="connsiteX330" fmla="*/ 416879 w 508000"/>
                <a:gd name="connsiteY330" fmla="*/ 93969 h 439659"/>
                <a:gd name="connsiteX331" fmla="*/ 416879 w 508000"/>
                <a:gd name="connsiteY331" fmla="*/ 104220 h 439659"/>
                <a:gd name="connsiteX332" fmla="*/ 412323 w 508000"/>
                <a:gd name="connsiteY332" fmla="*/ 104220 h 439659"/>
                <a:gd name="connsiteX333" fmla="*/ 412323 w 508000"/>
                <a:gd name="connsiteY333" fmla="*/ 93969 h 439659"/>
                <a:gd name="connsiteX334" fmla="*/ 412323 w 508000"/>
                <a:gd name="connsiteY334" fmla="*/ 88843 h 439659"/>
                <a:gd name="connsiteX335" fmla="*/ 407767 w 508000"/>
                <a:gd name="connsiteY335" fmla="*/ 88843 h 439659"/>
                <a:gd name="connsiteX336" fmla="*/ 412323 w 508000"/>
                <a:gd name="connsiteY336" fmla="*/ 88843 h 439659"/>
                <a:gd name="connsiteX337" fmla="*/ 407767 w 508000"/>
                <a:gd name="connsiteY337" fmla="*/ 93969 h 439659"/>
                <a:gd name="connsiteX338" fmla="*/ 407767 w 508000"/>
                <a:gd name="connsiteY338" fmla="*/ 88843 h 439659"/>
                <a:gd name="connsiteX339" fmla="*/ 373596 w 508000"/>
                <a:gd name="connsiteY339" fmla="*/ 88843 h 439659"/>
                <a:gd name="connsiteX340" fmla="*/ 379291 w 508000"/>
                <a:gd name="connsiteY340" fmla="*/ 88843 h 439659"/>
                <a:gd name="connsiteX341" fmla="*/ 384986 w 508000"/>
                <a:gd name="connsiteY341" fmla="*/ 88843 h 439659"/>
                <a:gd name="connsiteX342" fmla="*/ 384986 w 508000"/>
                <a:gd name="connsiteY342" fmla="*/ 93969 h 439659"/>
                <a:gd name="connsiteX343" fmla="*/ 384986 w 508000"/>
                <a:gd name="connsiteY343" fmla="*/ 104220 h 439659"/>
                <a:gd name="connsiteX344" fmla="*/ 379291 w 508000"/>
                <a:gd name="connsiteY344" fmla="*/ 109345 h 439659"/>
                <a:gd name="connsiteX345" fmla="*/ 373596 w 508000"/>
                <a:gd name="connsiteY345" fmla="*/ 104220 h 439659"/>
                <a:gd name="connsiteX346" fmla="*/ 373596 w 508000"/>
                <a:gd name="connsiteY346" fmla="*/ 93969 h 439659"/>
                <a:gd name="connsiteX347" fmla="*/ 373596 w 508000"/>
                <a:gd name="connsiteY347" fmla="*/ 88843 h 439659"/>
                <a:gd name="connsiteX348" fmla="*/ 345121 w 508000"/>
                <a:gd name="connsiteY348" fmla="*/ 88843 h 439659"/>
                <a:gd name="connsiteX349" fmla="*/ 345121 w 508000"/>
                <a:gd name="connsiteY349" fmla="*/ 93969 h 439659"/>
                <a:gd name="connsiteX350" fmla="*/ 345121 w 508000"/>
                <a:gd name="connsiteY350" fmla="*/ 104220 h 439659"/>
                <a:gd name="connsiteX351" fmla="*/ 350816 w 508000"/>
                <a:gd name="connsiteY351" fmla="*/ 104220 h 439659"/>
                <a:gd name="connsiteX352" fmla="*/ 345121 w 508000"/>
                <a:gd name="connsiteY352" fmla="*/ 109345 h 439659"/>
                <a:gd name="connsiteX353" fmla="*/ 339426 w 508000"/>
                <a:gd name="connsiteY353" fmla="*/ 99094 h 439659"/>
                <a:gd name="connsiteX354" fmla="*/ 339426 w 508000"/>
                <a:gd name="connsiteY354" fmla="*/ 93969 h 439659"/>
                <a:gd name="connsiteX355" fmla="*/ 345121 w 508000"/>
                <a:gd name="connsiteY355" fmla="*/ 88843 h 439659"/>
                <a:gd name="connsiteX356" fmla="*/ 345121 w 508000"/>
                <a:gd name="connsiteY356" fmla="*/ 88843 h 439659"/>
                <a:gd name="connsiteX357" fmla="*/ 350816 w 508000"/>
                <a:gd name="connsiteY357" fmla="*/ 88843 h 439659"/>
                <a:gd name="connsiteX358" fmla="*/ 350816 w 508000"/>
                <a:gd name="connsiteY358" fmla="*/ 93969 h 439659"/>
                <a:gd name="connsiteX359" fmla="*/ 345121 w 508000"/>
                <a:gd name="connsiteY359" fmla="*/ 88843 h 439659"/>
                <a:gd name="connsiteX360" fmla="*/ 128708 w 508000"/>
                <a:gd name="connsiteY360" fmla="*/ 88843 h 439659"/>
                <a:gd name="connsiteX361" fmla="*/ 134403 w 508000"/>
                <a:gd name="connsiteY361" fmla="*/ 93969 h 439659"/>
                <a:gd name="connsiteX362" fmla="*/ 134403 w 508000"/>
                <a:gd name="connsiteY362" fmla="*/ 104220 h 439659"/>
                <a:gd name="connsiteX363" fmla="*/ 128708 w 508000"/>
                <a:gd name="connsiteY363" fmla="*/ 104220 h 439659"/>
                <a:gd name="connsiteX364" fmla="*/ 128708 w 508000"/>
                <a:gd name="connsiteY364" fmla="*/ 93969 h 439659"/>
                <a:gd name="connsiteX365" fmla="*/ 128708 w 508000"/>
                <a:gd name="connsiteY365" fmla="*/ 88843 h 439659"/>
                <a:gd name="connsiteX366" fmla="*/ 123013 w 508000"/>
                <a:gd name="connsiteY366" fmla="*/ 88843 h 439659"/>
                <a:gd name="connsiteX367" fmla="*/ 128708 w 508000"/>
                <a:gd name="connsiteY367" fmla="*/ 88843 h 439659"/>
                <a:gd name="connsiteX368" fmla="*/ 123013 w 508000"/>
                <a:gd name="connsiteY368" fmla="*/ 93969 h 439659"/>
                <a:gd name="connsiteX369" fmla="*/ 123013 w 508000"/>
                <a:gd name="connsiteY369" fmla="*/ 88843 h 439659"/>
                <a:gd name="connsiteX370" fmla="*/ 91121 w 508000"/>
                <a:gd name="connsiteY370" fmla="*/ 88843 h 439659"/>
                <a:gd name="connsiteX371" fmla="*/ 95677 w 508000"/>
                <a:gd name="connsiteY371" fmla="*/ 88843 h 439659"/>
                <a:gd name="connsiteX372" fmla="*/ 100233 w 508000"/>
                <a:gd name="connsiteY372" fmla="*/ 88843 h 439659"/>
                <a:gd name="connsiteX373" fmla="*/ 100233 w 508000"/>
                <a:gd name="connsiteY373" fmla="*/ 93969 h 439659"/>
                <a:gd name="connsiteX374" fmla="*/ 100233 w 508000"/>
                <a:gd name="connsiteY374" fmla="*/ 104220 h 439659"/>
                <a:gd name="connsiteX375" fmla="*/ 95677 w 508000"/>
                <a:gd name="connsiteY375" fmla="*/ 109345 h 439659"/>
                <a:gd name="connsiteX376" fmla="*/ 91121 w 508000"/>
                <a:gd name="connsiteY376" fmla="*/ 104220 h 439659"/>
                <a:gd name="connsiteX377" fmla="*/ 91121 w 508000"/>
                <a:gd name="connsiteY377" fmla="*/ 93969 h 439659"/>
                <a:gd name="connsiteX378" fmla="*/ 91121 w 508000"/>
                <a:gd name="connsiteY378" fmla="*/ 88843 h 439659"/>
                <a:gd name="connsiteX379" fmla="*/ 61507 w 508000"/>
                <a:gd name="connsiteY379" fmla="*/ 88843 h 439659"/>
                <a:gd name="connsiteX380" fmla="*/ 68341 w 508000"/>
                <a:gd name="connsiteY380" fmla="*/ 88843 h 439659"/>
                <a:gd name="connsiteX381" fmla="*/ 68341 w 508000"/>
                <a:gd name="connsiteY381" fmla="*/ 109345 h 439659"/>
                <a:gd name="connsiteX382" fmla="*/ 61507 w 508000"/>
                <a:gd name="connsiteY382" fmla="*/ 109345 h 439659"/>
                <a:gd name="connsiteX383" fmla="*/ 35309 w 508000"/>
                <a:gd name="connsiteY383" fmla="*/ 88843 h 439659"/>
                <a:gd name="connsiteX384" fmla="*/ 41004 w 508000"/>
                <a:gd name="connsiteY384" fmla="*/ 93969 h 439659"/>
                <a:gd name="connsiteX385" fmla="*/ 41004 w 508000"/>
                <a:gd name="connsiteY385" fmla="*/ 104220 h 439659"/>
                <a:gd name="connsiteX386" fmla="*/ 35309 w 508000"/>
                <a:gd name="connsiteY386" fmla="*/ 104220 h 439659"/>
                <a:gd name="connsiteX387" fmla="*/ 35309 w 508000"/>
                <a:gd name="connsiteY387" fmla="*/ 93969 h 439659"/>
                <a:gd name="connsiteX388" fmla="*/ 35309 w 508000"/>
                <a:gd name="connsiteY388" fmla="*/ 88843 h 439659"/>
                <a:gd name="connsiteX389" fmla="*/ 29614 w 508000"/>
                <a:gd name="connsiteY389" fmla="*/ 88843 h 439659"/>
                <a:gd name="connsiteX390" fmla="*/ 35309 w 508000"/>
                <a:gd name="connsiteY390" fmla="*/ 88843 h 439659"/>
                <a:gd name="connsiteX391" fmla="*/ 29614 w 508000"/>
                <a:gd name="connsiteY391" fmla="*/ 93969 h 439659"/>
                <a:gd name="connsiteX392" fmla="*/ 29614 w 508000"/>
                <a:gd name="connsiteY392" fmla="*/ 88843 h 439659"/>
                <a:gd name="connsiteX393" fmla="*/ 440798 w 508000"/>
                <a:gd name="connsiteY393" fmla="*/ 65494 h 439659"/>
                <a:gd name="connsiteX394" fmla="*/ 446493 w 508000"/>
                <a:gd name="connsiteY394" fmla="*/ 65494 h 439659"/>
                <a:gd name="connsiteX395" fmla="*/ 440798 w 508000"/>
                <a:gd name="connsiteY395" fmla="*/ 70619 h 439659"/>
                <a:gd name="connsiteX396" fmla="*/ 440798 w 508000"/>
                <a:gd name="connsiteY396" fmla="*/ 65494 h 439659"/>
                <a:gd name="connsiteX397" fmla="*/ 312090 w 508000"/>
                <a:gd name="connsiteY397" fmla="*/ 65494 h 439659"/>
                <a:gd name="connsiteX398" fmla="*/ 317785 w 508000"/>
                <a:gd name="connsiteY398" fmla="*/ 65494 h 439659"/>
                <a:gd name="connsiteX399" fmla="*/ 317785 w 508000"/>
                <a:gd name="connsiteY399" fmla="*/ 70619 h 439659"/>
                <a:gd name="connsiteX400" fmla="*/ 312090 w 508000"/>
                <a:gd name="connsiteY400" fmla="*/ 65494 h 439659"/>
                <a:gd name="connsiteX401" fmla="*/ 61507 w 508000"/>
                <a:gd name="connsiteY401" fmla="*/ 65494 h 439659"/>
                <a:gd name="connsiteX402" fmla="*/ 68341 w 508000"/>
                <a:gd name="connsiteY402" fmla="*/ 65494 h 439659"/>
                <a:gd name="connsiteX403" fmla="*/ 61507 w 508000"/>
                <a:gd name="connsiteY403" fmla="*/ 70619 h 439659"/>
                <a:gd name="connsiteX404" fmla="*/ 61507 w 508000"/>
                <a:gd name="connsiteY404" fmla="*/ 65494 h 439659"/>
                <a:gd name="connsiteX405" fmla="*/ 251234 w 508000"/>
                <a:gd name="connsiteY405" fmla="*/ 59229 h 439659"/>
                <a:gd name="connsiteX406" fmla="*/ 350816 w 508000"/>
                <a:gd name="connsiteY406" fmla="*/ 159462 h 439659"/>
                <a:gd name="connsiteX407" fmla="*/ 251234 w 508000"/>
                <a:gd name="connsiteY407" fmla="*/ 259695 h 439659"/>
                <a:gd name="connsiteX408" fmla="*/ 157184 w 508000"/>
                <a:gd name="connsiteY408" fmla="*/ 159462 h 439659"/>
                <a:gd name="connsiteX409" fmla="*/ 251234 w 508000"/>
                <a:gd name="connsiteY409" fmla="*/ 159462 h 439659"/>
                <a:gd name="connsiteX410" fmla="*/ 251234 w 508000"/>
                <a:gd name="connsiteY410" fmla="*/ 59229 h 439659"/>
                <a:gd name="connsiteX411" fmla="*/ 473830 w 508000"/>
                <a:gd name="connsiteY411" fmla="*/ 50117 h 439659"/>
                <a:gd name="connsiteX412" fmla="*/ 476108 w 508000"/>
                <a:gd name="connsiteY412" fmla="*/ 50117 h 439659"/>
                <a:gd name="connsiteX413" fmla="*/ 476108 w 508000"/>
                <a:gd name="connsiteY413" fmla="*/ 70619 h 439659"/>
                <a:gd name="connsiteX414" fmla="*/ 473830 w 508000"/>
                <a:gd name="connsiteY414" fmla="*/ 70619 h 439659"/>
                <a:gd name="connsiteX415" fmla="*/ 440798 w 508000"/>
                <a:gd name="connsiteY415" fmla="*/ 50117 h 439659"/>
                <a:gd name="connsiteX416" fmla="*/ 440798 w 508000"/>
                <a:gd name="connsiteY416" fmla="*/ 55243 h 439659"/>
                <a:gd name="connsiteX417" fmla="*/ 440798 w 508000"/>
                <a:gd name="connsiteY417" fmla="*/ 65494 h 439659"/>
                <a:gd name="connsiteX418" fmla="*/ 435103 w 508000"/>
                <a:gd name="connsiteY418" fmla="*/ 65494 h 439659"/>
                <a:gd name="connsiteX419" fmla="*/ 435103 w 508000"/>
                <a:gd name="connsiteY419" fmla="*/ 55243 h 439659"/>
                <a:gd name="connsiteX420" fmla="*/ 440798 w 508000"/>
                <a:gd name="connsiteY420" fmla="*/ 50117 h 439659"/>
                <a:gd name="connsiteX421" fmla="*/ 440798 w 508000"/>
                <a:gd name="connsiteY421" fmla="*/ 50117 h 439659"/>
                <a:gd name="connsiteX422" fmla="*/ 446493 w 508000"/>
                <a:gd name="connsiteY422" fmla="*/ 50117 h 439659"/>
                <a:gd name="connsiteX423" fmla="*/ 446493 w 508000"/>
                <a:gd name="connsiteY423" fmla="*/ 55243 h 439659"/>
                <a:gd name="connsiteX424" fmla="*/ 440798 w 508000"/>
                <a:gd name="connsiteY424" fmla="*/ 50117 h 439659"/>
                <a:gd name="connsiteX425" fmla="*/ 407767 w 508000"/>
                <a:gd name="connsiteY425" fmla="*/ 50117 h 439659"/>
                <a:gd name="connsiteX426" fmla="*/ 412323 w 508000"/>
                <a:gd name="connsiteY426" fmla="*/ 50117 h 439659"/>
                <a:gd name="connsiteX427" fmla="*/ 412323 w 508000"/>
                <a:gd name="connsiteY427" fmla="*/ 70619 h 439659"/>
                <a:gd name="connsiteX428" fmla="*/ 407767 w 508000"/>
                <a:gd name="connsiteY428" fmla="*/ 70619 h 439659"/>
                <a:gd name="connsiteX429" fmla="*/ 378152 w 508000"/>
                <a:gd name="connsiteY429" fmla="*/ 50117 h 439659"/>
                <a:gd name="connsiteX430" fmla="*/ 380430 w 508000"/>
                <a:gd name="connsiteY430" fmla="*/ 50117 h 439659"/>
                <a:gd name="connsiteX431" fmla="*/ 380430 w 508000"/>
                <a:gd name="connsiteY431" fmla="*/ 70619 h 439659"/>
                <a:gd name="connsiteX432" fmla="*/ 378152 w 508000"/>
                <a:gd name="connsiteY432" fmla="*/ 70619 h 439659"/>
                <a:gd name="connsiteX433" fmla="*/ 346260 w 508000"/>
                <a:gd name="connsiteY433" fmla="*/ 50117 h 439659"/>
                <a:gd name="connsiteX434" fmla="*/ 350816 w 508000"/>
                <a:gd name="connsiteY434" fmla="*/ 50117 h 439659"/>
                <a:gd name="connsiteX435" fmla="*/ 350816 w 508000"/>
                <a:gd name="connsiteY435" fmla="*/ 70619 h 439659"/>
                <a:gd name="connsiteX436" fmla="*/ 346260 w 508000"/>
                <a:gd name="connsiteY436" fmla="*/ 70619 h 439659"/>
                <a:gd name="connsiteX437" fmla="*/ 317785 w 508000"/>
                <a:gd name="connsiteY437" fmla="*/ 50117 h 439659"/>
                <a:gd name="connsiteX438" fmla="*/ 323480 w 508000"/>
                <a:gd name="connsiteY438" fmla="*/ 55243 h 439659"/>
                <a:gd name="connsiteX439" fmla="*/ 323480 w 508000"/>
                <a:gd name="connsiteY439" fmla="*/ 65494 h 439659"/>
                <a:gd name="connsiteX440" fmla="*/ 317785 w 508000"/>
                <a:gd name="connsiteY440" fmla="*/ 65494 h 439659"/>
                <a:gd name="connsiteX441" fmla="*/ 317785 w 508000"/>
                <a:gd name="connsiteY441" fmla="*/ 55243 h 439659"/>
                <a:gd name="connsiteX442" fmla="*/ 317785 w 508000"/>
                <a:gd name="connsiteY442" fmla="*/ 50117 h 439659"/>
                <a:gd name="connsiteX443" fmla="*/ 312090 w 508000"/>
                <a:gd name="connsiteY443" fmla="*/ 50117 h 439659"/>
                <a:gd name="connsiteX444" fmla="*/ 317785 w 508000"/>
                <a:gd name="connsiteY444" fmla="*/ 50117 h 439659"/>
                <a:gd name="connsiteX445" fmla="*/ 312090 w 508000"/>
                <a:gd name="connsiteY445" fmla="*/ 55243 h 439659"/>
                <a:gd name="connsiteX446" fmla="*/ 312090 w 508000"/>
                <a:gd name="connsiteY446" fmla="*/ 50117 h 439659"/>
                <a:gd name="connsiteX447" fmla="*/ 157184 w 508000"/>
                <a:gd name="connsiteY447" fmla="*/ 50117 h 439659"/>
                <a:gd name="connsiteX448" fmla="*/ 161740 w 508000"/>
                <a:gd name="connsiteY448" fmla="*/ 50117 h 439659"/>
                <a:gd name="connsiteX449" fmla="*/ 161740 w 508000"/>
                <a:gd name="connsiteY449" fmla="*/ 70619 h 439659"/>
                <a:gd name="connsiteX450" fmla="*/ 157184 w 508000"/>
                <a:gd name="connsiteY450" fmla="*/ 70619 h 439659"/>
                <a:gd name="connsiteX451" fmla="*/ 123013 w 508000"/>
                <a:gd name="connsiteY451" fmla="*/ 50117 h 439659"/>
                <a:gd name="connsiteX452" fmla="*/ 129847 w 508000"/>
                <a:gd name="connsiteY452" fmla="*/ 50117 h 439659"/>
                <a:gd name="connsiteX453" fmla="*/ 129847 w 508000"/>
                <a:gd name="connsiteY453" fmla="*/ 70619 h 439659"/>
                <a:gd name="connsiteX454" fmla="*/ 123013 w 508000"/>
                <a:gd name="connsiteY454" fmla="*/ 70619 h 439659"/>
                <a:gd name="connsiteX455" fmla="*/ 95677 w 508000"/>
                <a:gd name="connsiteY455" fmla="*/ 50117 h 439659"/>
                <a:gd name="connsiteX456" fmla="*/ 97955 w 508000"/>
                <a:gd name="connsiteY456" fmla="*/ 50117 h 439659"/>
                <a:gd name="connsiteX457" fmla="*/ 97955 w 508000"/>
                <a:gd name="connsiteY457" fmla="*/ 70619 h 439659"/>
                <a:gd name="connsiteX458" fmla="*/ 95677 w 508000"/>
                <a:gd name="connsiteY458" fmla="*/ 70619 h 439659"/>
                <a:gd name="connsiteX459" fmla="*/ 61507 w 508000"/>
                <a:gd name="connsiteY459" fmla="*/ 50117 h 439659"/>
                <a:gd name="connsiteX460" fmla="*/ 68341 w 508000"/>
                <a:gd name="connsiteY460" fmla="*/ 50117 h 439659"/>
                <a:gd name="connsiteX461" fmla="*/ 68341 w 508000"/>
                <a:gd name="connsiteY461" fmla="*/ 55243 h 439659"/>
                <a:gd name="connsiteX462" fmla="*/ 61507 w 508000"/>
                <a:gd name="connsiteY462" fmla="*/ 50117 h 439659"/>
                <a:gd name="connsiteX463" fmla="*/ 29614 w 508000"/>
                <a:gd name="connsiteY463" fmla="*/ 50117 h 439659"/>
                <a:gd name="connsiteX464" fmla="*/ 34170 w 508000"/>
                <a:gd name="connsiteY464" fmla="*/ 50117 h 439659"/>
                <a:gd name="connsiteX465" fmla="*/ 34170 w 508000"/>
                <a:gd name="connsiteY465" fmla="*/ 70619 h 439659"/>
                <a:gd name="connsiteX466" fmla="*/ 29614 w 508000"/>
                <a:gd name="connsiteY466" fmla="*/ 70619 h 439659"/>
                <a:gd name="connsiteX467" fmla="*/ 234637 w 508000"/>
                <a:gd name="connsiteY467" fmla="*/ 43282 h 439659"/>
                <a:gd name="connsiteX468" fmla="*/ 234637 w 508000"/>
                <a:gd name="connsiteY468" fmla="*/ 143515 h 439659"/>
                <a:gd name="connsiteX469" fmla="*/ 138960 w 508000"/>
                <a:gd name="connsiteY469" fmla="*/ 143515 h 439659"/>
                <a:gd name="connsiteX470" fmla="*/ 234637 w 508000"/>
                <a:gd name="connsiteY470" fmla="*/ 43282 h 439659"/>
                <a:gd name="connsiteX471" fmla="*/ 312615 w 508000"/>
                <a:gd name="connsiteY471" fmla="*/ 27826 h 439659"/>
                <a:gd name="connsiteX472" fmla="*/ 318198 w 508000"/>
                <a:gd name="connsiteY472" fmla="*/ 27826 h 439659"/>
                <a:gd name="connsiteX473" fmla="*/ 318198 w 508000"/>
                <a:gd name="connsiteY473" fmla="*/ 33392 h 439659"/>
                <a:gd name="connsiteX474" fmla="*/ 312615 w 508000"/>
                <a:gd name="connsiteY474" fmla="*/ 33392 h 439659"/>
                <a:gd name="connsiteX475" fmla="*/ 312615 w 508000"/>
                <a:gd name="connsiteY475" fmla="*/ 27826 h 439659"/>
                <a:gd name="connsiteX476" fmla="*/ 251209 w 508000"/>
                <a:gd name="connsiteY476" fmla="*/ 27826 h 439659"/>
                <a:gd name="connsiteX477" fmla="*/ 256791 w 508000"/>
                <a:gd name="connsiteY477" fmla="*/ 27826 h 439659"/>
                <a:gd name="connsiteX478" fmla="*/ 256791 w 508000"/>
                <a:gd name="connsiteY478" fmla="*/ 33392 h 439659"/>
                <a:gd name="connsiteX479" fmla="*/ 251209 w 508000"/>
                <a:gd name="connsiteY479" fmla="*/ 33392 h 439659"/>
                <a:gd name="connsiteX480" fmla="*/ 251209 w 508000"/>
                <a:gd name="connsiteY480" fmla="*/ 27826 h 439659"/>
                <a:gd name="connsiteX481" fmla="*/ 156308 w 508000"/>
                <a:gd name="connsiteY481" fmla="*/ 27826 h 439659"/>
                <a:gd name="connsiteX482" fmla="*/ 161890 w 508000"/>
                <a:gd name="connsiteY482" fmla="*/ 27826 h 439659"/>
                <a:gd name="connsiteX483" fmla="*/ 161890 w 508000"/>
                <a:gd name="connsiteY483" fmla="*/ 33392 h 439659"/>
                <a:gd name="connsiteX484" fmla="*/ 156308 w 508000"/>
                <a:gd name="connsiteY484" fmla="*/ 33392 h 439659"/>
                <a:gd name="connsiteX485" fmla="*/ 156308 w 508000"/>
                <a:gd name="connsiteY485" fmla="*/ 27826 h 439659"/>
                <a:gd name="connsiteX486" fmla="*/ 61407 w 508000"/>
                <a:gd name="connsiteY486" fmla="*/ 27826 h 439659"/>
                <a:gd name="connsiteX487" fmla="*/ 66989 w 508000"/>
                <a:gd name="connsiteY487" fmla="*/ 27826 h 439659"/>
                <a:gd name="connsiteX488" fmla="*/ 66989 w 508000"/>
                <a:gd name="connsiteY488" fmla="*/ 33392 h 439659"/>
                <a:gd name="connsiteX489" fmla="*/ 61407 w 508000"/>
                <a:gd name="connsiteY489" fmla="*/ 33392 h 439659"/>
                <a:gd name="connsiteX490" fmla="*/ 61407 w 508000"/>
                <a:gd name="connsiteY490" fmla="*/ 27826 h 439659"/>
                <a:gd name="connsiteX491" fmla="*/ 39077 w 508000"/>
                <a:gd name="connsiteY491" fmla="*/ 16696 h 439659"/>
                <a:gd name="connsiteX492" fmla="*/ 39077 w 508000"/>
                <a:gd name="connsiteY492" fmla="*/ 27826 h 439659"/>
                <a:gd name="connsiteX493" fmla="*/ 33494 w 508000"/>
                <a:gd name="connsiteY493" fmla="*/ 33392 h 439659"/>
                <a:gd name="connsiteX494" fmla="*/ 27912 w 508000"/>
                <a:gd name="connsiteY494" fmla="*/ 33392 h 439659"/>
                <a:gd name="connsiteX495" fmla="*/ 27912 w 508000"/>
                <a:gd name="connsiteY495" fmla="*/ 27826 h 439659"/>
                <a:gd name="connsiteX496" fmla="*/ 33494 w 508000"/>
                <a:gd name="connsiteY496" fmla="*/ 27826 h 439659"/>
                <a:gd name="connsiteX497" fmla="*/ 33494 w 508000"/>
                <a:gd name="connsiteY497" fmla="*/ 22261 h 439659"/>
                <a:gd name="connsiteX498" fmla="*/ 27912 w 508000"/>
                <a:gd name="connsiteY498" fmla="*/ 22261 h 439659"/>
                <a:gd name="connsiteX499" fmla="*/ 16747 w 508000"/>
                <a:gd name="connsiteY499" fmla="*/ 44523 h 439659"/>
                <a:gd name="connsiteX500" fmla="*/ 16747 w 508000"/>
                <a:gd name="connsiteY500" fmla="*/ 267135 h 439659"/>
                <a:gd name="connsiteX501" fmla="*/ 27912 w 508000"/>
                <a:gd name="connsiteY501" fmla="*/ 289396 h 439659"/>
                <a:gd name="connsiteX502" fmla="*/ 27912 w 508000"/>
                <a:gd name="connsiteY502" fmla="*/ 278265 h 439659"/>
                <a:gd name="connsiteX503" fmla="*/ 33494 w 508000"/>
                <a:gd name="connsiteY503" fmla="*/ 278265 h 439659"/>
                <a:gd name="connsiteX504" fmla="*/ 33494 w 508000"/>
                <a:gd name="connsiteY504" fmla="*/ 289396 h 439659"/>
                <a:gd name="connsiteX505" fmla="*/ 44659 w 508000"/>
                <a:gd name="connsiteY505" fmla="*/ 294961 h 439659"/>
                <a:gd name="connsiteX506" fmla="*/ 61407 w 508000"/>
                <a:gd name="connsiteY506" fmla="*/ 294961 h 439659"/>
                <a:gd name="connsiteX507" fmla="*/ 66989 w 508000"/>
                <a:gd name="connsiteY507" fmla="*/ 294961 h 439659"/>
                <a:gd name="connsiteX508" fmla="*/ 94901 w 508000"/>
                <a:gd name="connsiteY508" fmla="*/ 294961 h 439659"/>
                <a:gd name="connsiteX509" fmla="*/ 122813 w 508000"/>
                <a:gd name="connsiteY509" fmla="*/ 294961 h 439659"/>
                <a:gd name="connsiteX510" fmla="*/ 122813 w 508000"/>
                <a:gd name="connsiteY510" fmla="*/ 278265 h 439659"/>
                <a:gd name="connsiteX511" fmla="*/ 128396 w 508000"/>
                <a:gd name="connsiteY511" fmla="*/ 278265 h 439659"/>
                <a:gd name="connsiteX512" fmla="*/ 128396 w 508000"/>
                <a:gd name="connsiteY512" fmla="*/ 294961 h 439659"/>
                <a:gd name="connsiteX513" fmla="*/ 156308 w 508000"/>
                <a:gd name="connsiteY513" fmla="*/ 294961 h 439659"/>
                <a:gd name="connsiteX514" fmla="*/ 156308 w 508000"/>
                <a:gd name="connsiteY514" fmla="*/ 278265 h 439659"/>
                <a:gd name="connsiteX515" fmla="*/ 161890 w 508000"/>
                <a:gd name="connsiteY515" fmla="*/ 278265 h 439659"/>
                <a:gd name="connsiteX516" fmla="*/ 161890 w 508000"/>
                <a:gd name="connsiteY516" fmla="*/ 294961 h 439659"/>
                <a:gd name="connsiteX517" fmla="*/ 184220 w 508000"/>
                <a:gd name="connsiteY517" fmla="*/ 294961 h 439659"/>
                <a:gd name="connsiteX518" fmla="*/ 184220 w 508000"/>
                <a:gd name="connsiteY518" fmla="*/ 283831 h 439659"/>
                <a:gd name="connsiteX519" fmla="*/ 184220 w 508000"/>
                <a:gd name="connsiteY519" fmla="*/ 278265 h 439659"/>
                <a:gd name="connsiteX520" fmla="*/ 189802 w 508000"/>
                <a:gd name="connsiteY520" fmla="*/ 278265 h 439659"/>
                <a:gd name="connsiteX521" fmla="*/ 195385 w 508000"/>
                <a:gd name="connsiteY521" fmla="*/ 278265 h 439659"/>
                <a:gd name="connsiteX522" fmla="*/ 195385 w 508000"/>
                <a:gd name="connsiteY522" fmla="*/ 283831 h 439659"/>
                <a:gd name="connsiteX523" fmla="*/ 195385 w 508000"/>
                <a:gd name="connsiteY523" fmla="*/ 294961 h 439659"/>
                <a:gd name="connsiteX524" fmla="*/ 217714 w 508000"/>
                <a:gd name="connsiteY524" fmla="*/ 294961 h 439659"/>
                <a:gd name="connsiteX525" fmla="*/ 217714 w 508000"/>
                <a:gd name="connsiteY525" fmla="*/ 278265 h 439659"/>
                <a:gd name="connsiteX526" fmla="*/ 223297 w 508000"/>
                <a:gd name="connsiteY526" fmla="*/ 278265 h 439659"/>
                <a:gd name="connsiteX527" fmla="*/ 223297 w 508000"/>
                <a:gd name="connsiteY527" fmla="*/ 294961 h 439659"/>
                <a:gd name="connsiteX528" fmla="*/ 251209 w 508000"/>
                <a:gd name="connsiteY528" fmla="*/ 294961 h 439659"/>
                <a:gd name="connsiteX529" fmla="*/ 251209 w 508000"/>
                <a:gd name="connsiteY529" fmla="*/ 278265 h 439659"/>
                <a:gd name="connsiteX530" fmla="*/ 256791 w 508000"/>
                <a:gd name="connsiteY530" fmla="*/ 278265 h 439659"/>
                <a:gd name="connsiteX531" fmla="*/ 256791 w 508000"/>
                <a:gd name="connsiteY531" fmla="*/ 294961 h 439659"/>
                <a:gd name="connsiteX532" fmla="*/ 284703 w 508000"/>
                <a:gd name="connsiteY532" fmla="*/ 294961 h 439659"/>
                <a:gd name="connsiteX533" fmla="*/ 312615 w 508000"/>
                <a:gd name="connsiteY533" fmla="*/ 294961 h 439659"/>
                <a:gd name="connsiteX534" fmla="*/ 318198 w 508000"/>
                <a:gd name="connsiteY534" fmla="*/ 294961 h 439659"/>
                <a:gd name="connsiteX535" fmla="*/ 318198 w 508000"/>
                <a:gd name="connsiteY535" fmla="*/ 283831 h 439659"/>
                <a:gd name="connsiteX536" fmla="*/ 318198 w 508000"/>
                <a:gd name="connsiteY536" fmla="*/ 278265 h 439659"/>
                <a:gd name="connsiteX537" fmla="*/ 323780 w 508000"/>
                <a:gd name="connsiteY537" fmla="*/ 283831 h 439659"/>
                <a:gd name="connsiteX538" fmla="*/ 323780 w 508000"/>
                <a:gd name="connsiteY538" fmla="*/ 294961 h 439659"/>
                <a:gd name="connsiteX539" fmla="*/ 329973 w 508000"/>
                <a:gd name="connsiteY539" fmla="*/ 294961 h 439659"/>
                <a:gd name="connsiteX540" fmla="*/ 346110 w 508000"/>
                <a:gd name="connsiteY540" fmla="*/ 294961 h 439659"/>
                <a:gd name="connsiteX541" fmla="*/ 346110 w 508000"/>
                <a:gd name="connsiteY541" fmla="*/ 278265 h 439659"/>
                <a:gd name="connsiteX542" fmla="*/ 351692 w 508000"/>
                <a:gd name="connsiteY542" fmla="*/ 278265 h 439659"/>
                <a:gd name="connsiteX543" fmla="*/ 351692 w 508000"/>
                <a:gd name="connsiteY543" fmla="*/ 294961 h 439659"/>
                <a:gd name="connsiteX544" fmla="*/ 379604 w 508000"/>
                <a:gd name="connsiteY544" fmla="*/ 294961 h 439659"/>
                <a:gd name="connsiteX545" fmla="*/ 407517 w 508000"/>
                <a:gd name="connsiteY545" fmla="*/ 294961 h 439659"/>
                <a:gd name="connsiteX546" fmla="*/ 407517 w 508000"/>
                <a:gd name="connsiteY546" fmla="*/ 278265 h 439659"/>
                <a:gd name="connsiteX547" fmla="*/ 413099 w 508000"/>
                <a:gd name="connsiteY547" fmla="*/ 278265 h 439659"/>
                <a:gd name="connsiteX548" fmla="*/ 413099 w 508000"/>
                <a:gd name="connsiteY548" fmla="*/ 294961 h 439659"/>
                <a:gd name="connsiteX549" fmla="*/ 424874 w 508000"/>
                <a:gd name="connsiteY549" fmla="*/ 294961 h 439659"/>
                <a:gd name="connsiteX550" fmla="*/ 435429 w 508000"/>
                <a:gd name="connsiteY550" fmla="*/ 294961 h 439659"/>
                <a:gd name="connsiteX551" fmla="*/ 435429 w 508000"/>
                <a:gd name="connsiteY551" fmla="*/ 283831 h 439659"/>
                <a:gd name="connsiteX552" fmla="*/ 441011 w 508000"/>
                <a:gd name="connsiteY552" fmla="*/ 278265 h 439659"/>
                <a:gd name="connsiteX553" fmla="*/ 441011 w 508000"/>
                <a:gd name="connsiteY553" fmla="*/ 283831 h 439659"/>
                <a:gd name="connsiteX554" fmla="*/ 441011 w 508000"/>
                <a:gd name="connsiteY554" fmla="*/ 294961 h 439659"/>
                <a:gd name="connsiteX555" fmla="*/ 446593 w 508000"/>
                <a:gd name="connsiteY555" fmla="*/ 294961 h 439659"/>
                <a:gd name="connsiteX556" fmla="*/ 463341 w 508000"/>
                <a:gd name="connsiteY556" fmla="*/ 294961 h 439659"/>
                <a:gd name="connsiteX557" fmla="*/ 474506 w 508000"/>
                <a:gd name="connsiteY557" fmla="*/ 289396 h 439659"/>
                <a:gd name="connsiteX558" fmla="*/ 485670 w 508000"/>
                <a:gd name="connsiteY558" fmla="*/ 267135 h 439659"/>
                <a:gd name="connsiteX559" fmla="*/ 485670 w 508000"/>
                <a:gd name="connsiteY559" fmla="*/ 44523 h 439659"/>
                <a:gd name="connsiteX560" fmla="*/ 480088 w 508000"/>
                <a:gd name="connsiteY560" fmla="*/ 22261 h 439659"/>
                <a:gd name="connsiteX561" fmla="*/ 480088 w 508000"/>
                <a:gd name="connsiteY561" fmla="*/ 27826 h 439659"/>
                <a:gd name="connsiteX562" fmla="*/ 480088 w 508000"/>
                <a:gd name="connsiteY562" fmla="*/ 33392 h 439659"/>
                <a:gd name="connsiteX563" fmla="*/ 474506 w 508000"/>
                <a:gd name="connsiteY563" fmla="*/ 33392 h 439659"/>
                <a:gd name="connsiteX564" fmla="*/ 468923 w 508000"/>
                <a:gd name="connsiteY564" fmla="*/ 33392 h 439659"/>
                <a:gd name="connsiteX565" fmla="*/ 468923 w 508000"/>
                <a:gd name="connsiteY565" fmla="*/ 27826 h 439659"/>
                <a:gd name="connsiteX566" fmla="*/ 468923 w 508000"/>
                <a:gd name="connsiteY566" fmla="*/ 16696 h 439659"/>
                <a:gd name="connsiteX567" fmla="*/ 463341 w 508000"/>
                <a:gd name="connsiteY567" fmla="*/ 16696 h 439659"/>
                <a:gd name="connsiteX568" fmla="*/ 446593 w 508000"/>
                <a:gd name="connsiteY568" fmla="*/ 16696 h 439659"/>
                <a:gd name="connsiteX569" fmla="*/ 441011 w 508000"/>
                <a:gd name="connsiteY569" fmla="*/ 16696 h 439659"/>
                <a:gd name="connsiteX570" fmla="*/ 441011 w 508000"/>
                <a:gd name="connsiteY570" fmla="*/ 27826 h 439659"/>
                <a:gd name="connsiteX571" fmla="*/ 446593 w 508000"/>
                <a:gd name="connsiteY571" fmla="*/ 27826 h 439659"/>
                <a:gd name="connsiteX572" fmla="*/ 446593 w 508000"/>
                <a:gd name="connsiteY572" fmla="*/ 33392 h 439659"/>
                <a:gd name="connsiteX573" fmla="*/ 441011 w 508000"/>
                <a:gd name="connsiteY573" fmla="*/ 33392 h 439659"/>
                <a:gd name="connsiteX574" fmla="*/ 435429 w 508000"/>
                <a:gd name="connsiteY574" fmla="*/ 27826 h 439659"/>
                <a:gd name="connsiteX575" fmla="*/ 435429 w 508000"/>
                <a:gd name="connsiteY575" fmla="*/ 16696 h 439659"/>
                <a:gd name="connsiteX576" fmla="*/ 418681 w 508000"/>
                <a:gd name="connsiteY576" fmla="*/ 16696 h 439659"/>
                <a:gd name="connsiteX577" fmla="*/ 418681 w 508000"/>
                <a:gd name="connsiteY577" fmla="*/ 27826 h 439659"/>
                <a:gd name="connsiteX578" fmla="*/ 413099 w 508000"/>
                <a:gd name="connsiteY578" fmla="*/ 33392 h 439659"/>
                <a:gd name="connsiteX579" fmla="*/ 407517 w 508000"/>
                <a:gd name="connsiteY579" fmla="*/ 33392 h 439659"/>
                <a:gd name="connsiteX580" fmla="*/ 407517 w 508000"/>
                <a:gd name="connsiteY580" fmla="*/ 27826 h 439659"/>
                <a:gd name="connsiteX581" fmla="*/ 413099 w 508000"/>
                <a:gd name="connsiteY581" fmla="*/ 27826 h 439659"/>
                <a:gd name="connsiteX582" fmla="*/ 413099 w 508000"/>
                <a:gd name="connsiteY582" fmla="*/ 16696 h 439659"/>
                <a:gd name="connsiteX583" fmla="*/ 407517 w 508000"/>
                <a:gd name="connsiteY583" fmla="*/ 16696 h 439659"/>
                <a:gd name="connsiteX584" fmla="*/ 385187 w 508000"/>
                <a:gd name="connsiteY584" fmla="*/ 16696 h 439659"/>
                <a:gd name="connsiteX585" fmla="*/ 385187 w 508000"/>
                <a:gd name="connsiteY585" fmla="*/ 27826 h 439659"/>
                <a:gd name="connsiteX586" fmla="*/ 385187 w 508000"/>
                <a:gd name="connsiteY586" fmla="*/ 33392 h 439659"/>
                <a:gd name="connsiteX587" fmla="*/ 379604 w 508000"/>
                <a:gd name="connsiteY587" fmla="*/ 33392 h 439659"/>
                <a:gd name="connsiteX588" fmla="*/ 374022 w 508000"/>
                <a:gd name="connsiteY588" fmla="*/ 33392 h 439659"/>
                <a:gd name="connsiteX589" fmla="*/ 374022 w 508000"/>
                <a:gd name="connsiteY589" fmla="*/ 27826 h 439659"/>
                <a:gd name="connsiteX590" fmla="*/ 374022 w 508000"/>
                <a:gd name="connsiteY590" fmla="*/ 16696 h 439659"/>
                <a:gd name="connsiteX591" fmla="*/ 351692 w 508000"/>
                <a:gd name="connsiteY591" fmla="*/ 16696 h 439659"/>
                <a:gd name="connsiteX592" fmla="*/ 346110 w 508000"/>
                <a:gd name="connsiteY592" fmla="*/ 16696 h 439659"/>
                <a:gd name="connsiteX593" fmla="*/ 346110 w 508000"/>
                <a:gd name="connsiteY593" fmla="*/ 27826 h 439659"/>
                <a:gd name="connsiteX594" fmla="*/ 351692 w 508000"/>
                <a:gd name="connsiteY594" fmla="*/ 27826 h 439659"/>
                <a:gd name="connsiteX595" fmla="*/ 351692 w 508000"/>
                <a:gd name="connsiteY595" fmla="*/ 33392 h 439659"/>
                <a:gd name="connsiteX596" fmla="*/ 346110 w 508000"/>
                <a:gd name="connsiteY596" fmla="*/ 33392 h 439659"/>
                <a:gd name="connsiteX597" fmla="*/ 340528 w 508000"/>
                <a:gd name="connsiteY597" fmla="*/ 27826 h 439659"/>
                <a:gd name="connsiteX598" fmla="*/ 340528 w 508000"/>
                <a:gd name="connsiteY598" fmla="*/ 16696 h 439659"/>
                <a:gd name="connsiteX599" fmla="*/ 318198 w 508000"/>
                <a:gd name="connsiteY599" fmla="*/ 16696 h 439659"/>
                <a:gd name="connsiteX600" fmla="*/ 312615 w 508000"/>
                <a:gd name="connsiteY600" fmla="*/ 16696 h 439659"/>
                <a:gd name="connsiteX601" fmla="*/ 290286 w 508000"/>
                <a:gd name="connsiteY601" fmla="*/ 16696 h 439659"/>
                <a:gd name="connsiteX602" fmla="*/ 290286 w 508000"/>
                <a:gd name="connsiteY602" fmla="*/ 27826 h 439659"/>
                <a:gd name="connsiteX603" fmla="*/ 290286 w 508000"/>
                <a:gd name="connsiteY603" fmla="*/ 33392 h 439659"/>
                <a:gd name="connsiteX604" fmla="*/ 284703 w 508000"/>
                <a:gd name="connsiteY604" fmla="*/ 33392 h 439659"/>
                <a:gd name="connsiteX605" fmla="*/ 279121 w 508000"/>
                <a:gd name="connsiteY605" fmla="*/ 33392 h 439659"/>
                <a:gd name="connsiteX606" fmla="*/ 279121 w 508000"/>
                <a:gd name="connsiteY606" fmla="*/ 27826 h 439659"/>
                <a:gd name="connsiteX607" fmla="*/ 279121 w 508000"/>
                <a:gd name="connsiteY607" fmla="*/ 16696 h 439659"/>
                <a:gd name="connsiteX608" fmla="*/ 256791 w 508000"/>
                <a:gd name="connsiteY608" fmla="*/ 16696 h 439659"/>
                <a:gd name="connsiteX609" fmla="*/ 251209 w 508000"/>
                <a:gd name="connsiteY609" fmla="*/ 16696 h 439659"/>
                <a:gd name="connsiteX610" fmla="*/ 228879 w 508000"/>
                <a:gd name="connsiteY610" fmla="*/ 16696 h 439659"/>
                <a:gd name="connsiteX611" fmla="*/ 228879 w 508000"/>
                <a:gd name="connsiteY611" fmla="*/ 27826 h 439659"/>
                <a:gd name="connsiteX612" fmla="*/ 223297 w 508000"/>
                <a:gd name="connsiteY612" fmla="*/ 33392 h 439659"/>
                <a:gd name="connsiteX613" fmla="*/ 217714 w 508000"/>
                <a:gd name="connsiteY613" fmla="*/ 33392 h 439659"/>
                <a:gd name="connsiteX614" fmla="*/ 217714 w 508000"/>
                <a:gd name="connsiteY614" fmla="*/ 27826 h 439659"/>
                <a:gd name="connsiteX615" fmla="*/ 223297 w 508000"/>
                <a:gd name="connsiteY615" fmla="*/ 27826 h 439659"/>
                <a:gd name="connsiteX616" fmla="*/ 223297 w 508000"/>
                <a:gd name="connsiteY616" fmla="*/ 16696 h 439659"/>
                <a:gd name="connsiteX617" fmla="*/ 217714 w 508000"/>
                <a:gd name="connsiteY617" fmla="*/ 16696 h 439659"/>
                <a:gd name="connsiteX618" fmla="*/ 195385 w 508000"/>
                <a:gd name="connsiteY618" fmla="*/ 16696 h 439659"/>
                <a:gd name="connsiteX619" fmla="*/ 195385 w 508000"/>
                <a:gd name="connsiteY619" fmla="*/ 27826 h 439659"/>
                <a:gd name="connsiteX620" fmla="*/ 195385 w 508000"/>
                <a:gd name="connsiteY620" fmla="*/ 33392 h 439659"/>
                <a:gd name="connsiteX621" fmla="*/ 189802 w 508000"/>
                <a:gd name="connsiteY621" fmla="*/ 33392 h 439659"/>
                <a:gd name="connsiteX622" fmla="*/ 184220 w 508000"/>
                <a:gd name="connsiteY622" fmla="*/ 33392 h 439659"/>
                <a:gd name="connsiteX623" fmla="*/ 184220 w 508000"/>
                <a:gd name="connsiteY623" fmla="*/ 27826 h 439659"/>
                <a:gd name="connsiteX624" fmla="*/ 184220 w 508000"/>
                <a:gd name="connsiteY624" fmla="*/ 16696 h 439659"/>
                <a:gd name="connsiteX625" fmla="*/ 161890 w 508000"/>
                <a:gd name="connsiteY625" fmla="*/ 16696 h 439659"/>
                <a:gd name="connsiteX626" fmla="*/ 156308 w 508000"/>
                <a:gd name="connsiteY626" fmla="*/ 16696 h 439659"/>
                <a:gd name="connsiteX627" fmla="*/ 133978 w 508000"/>
                <a:gd name="connsiteY627" fmla="*/ 16696 h 439659"/>
                <a:gd name="connsiteX628" fmla="*/ 133978 w 508000"/>
                <a:gd name="connsiteY628" fmla="*/ 27826 h 439659"/>
                <a:gd name="connsiteX629" fmla="*/ 128396 w 508000"/>
                <a:gd name="connsiteY629" fmla="*/ 33392 h 439659"/>
                <a:gd name="connsiteX630" fmla="*/ 122813 w 508000"/>
                <a:gd name="connsiteY630" fmla="*/ 33392 h 439659"/>
                <a:gd name="connsiteX631" fmla="*/ 122813 w 508000"/>
                <a:gd name="connsiteY631" fmla="*/ 27826 h 439659"/>
                <a:gd name="connsiteX632" fmla="*/ 128396 w 508000"/>
                <a:gd name="connsiteY632" fmla="*/ 27826 h 439659"/>
                <a:gd name="connsiteX633" fmla="*/ 128396 w 508000"/>
                <a:gd name="connsiteY633" fmla="*/ 16696 h 439659"/>
                <a:gd name="connsiteX634" fmla="*/ 122813 w 508000"/>
                <a:gd name="connsiteY634" fmla="*/ 16696 h 439659"/>
                <a:gd name="connsiteX635" fmla="*/ 100483 w 508000"/>
                <a:gd name="connsiteY635" fmla="*/ 16696 h 439659"/>
                <a:gd name="connsiteX636" fmla="*/ 100483 w 508000"/>
                <a:gd name="connsiteY636" fmla="*/ 27826 h 439659"/>
                <a:gd name="connsiteX637" fmla="*/ 100483 w 508000"/>
                <a:gd name="connsiteY637" fmla="*/ 33392 h 439659"/>
                <a:gd name="connsiteX638" fmla="*/ 94901 w 508000"/>
                <a:gd name="connsiteY638" fmla="*/ 33392 h 439659"/>
                <a:gd name="connsiteX639" fmla="*/ 89319 w 508000"/>
                <a:gd name="connsiteY639" fmla="*/ 33392 h 439659"/>
                <a:gd name="connsiteX640" fmla="*/ 89319 w 508000"/>
                <a:gd name="connsiteY640" fmla="*/ 27826 h 439659"/>
                <a:gd name="connsiteX641" fmla="*/ 89319 w 508000"/>
                <a:gd name="connsiteY641" fmla="*/ 16696 h 439659"/>
                <a:gd name="connsiteX642" fmla="*/ 66989 w 508000"/>
                <a:gd name="connsiteY642" fmla="*/ 16696 h 439659"/>
                <a:gd name="connsiteX643" fmla="*/ 61407 w 508000"/>
                <a:gd name="connsiteY643" fmla="*/ 16696 h 439659"/>
                <a:gd name="connsiteX644" fmla="*/ 44659 w 508000"/>
                <a:gd name="connsiteY644" fmla="*/ 16696 h 439659"/>
                <a:gd name="connsiteX645" fmla="*/ 39077 w 508000"/>
                <a:gd name="connsiteY645" fmla="*/ 16696 h 439659"/>
                <a:gd name="connsiteX646" fmla="*/ 44659 w 508000"/>
                <a:gd name="connsiteY646" fmla="*/ 0 h 439659"/>
                <a:gd name="connsiteX647" fmla="*/ 463341 w 508000"/>
                <a:gd name="connsiteY647" fmla="*/ 0 h 439659"/>
                <a:gd name="connsiteX648" fmla="*/ 508000 w 508000"/>
                <a:gd name="connsiteY648" fmla="*/ 44523 h 439659"/>
                <a:gd name="connsiteX649" fmla="*/ 508000 w 508000"/>
                <a:gd name="connsiteY649" fmla="*/ 322788 h 439659"/>
                <a:gd name="connsiteX650" fmla="*/ 463341 w 508000"/>
                <a:gd name="connsiteY650" fmla="*/ 367310 h 439659"/>
                <a:gd name="connsiteX651" fmla="*/ 273539 w 508000"/>
                <a:gd name="connsiteY651" fmla="*/ 367310 h 439659"/>
                <a:gd name="connsiteX652" fmla="*/ 273539 w 508000"/>
                <a:gd name="connsiteY652" fmla="*/ 400702 h 439659"/>
                <a:gd name="connsiteX653" fmla="*/ 407517 w 508000"/>
                <a:gd name="connsiteY653" fmla="*/ 400702 h 439659"/>
                <a:gd name="connsiteX654" fmla="*/ 424264 w 508000"/>
                <a:gd name="connsiteY654" fmla="*/ 422963 h 439659"/>
                <a:gd name="connsiteX655" fmla="*/ 424264 w 508000"/>
                <a:gd name="connsiteY655" fmla="*/ 439659 h 439659"/>
                <a:gd name="connsiteX656" fmla="*/ 83736 w 508000"/>
                <a:gd name="connsiteY656" fmla="*/ 439659 h 439659"/>
                <a:gd name="connsiteX657" fmla="*/ 83736 w 508000"/>
                <a:gd name="connsiteY657" fmla="*/ 422963 h 439659"/>
                <a:gd name="connsiteX658" fmla="*/ 100483 w 508000"/>
                <a:gd name="connsiteY658" fmla="*/ 400702 h 439659"/>
                <a:gd name="connsiteX659" fmla="*/ 234462 w 508000"/>
                <a:gd name="connsiteY659" fmla="*/ 400702 h 439659"/>
                <a:gd name="connsiteX660" fmla="*/ 234462 w 508000"/>
                <a:gd name="connsiteY660" fmla="*/ 367310 h 439659"/>
                <a:gd name="connsiteX661" fmla="*/ 44659 w 508000"/>
                <a:gd name="connsiteY661" fmla="*/ 367310 h 439659"/>
                <a:gd name="connsiteX662" fmla="*/ 0 w 508000"/>
                <a:gd name="connsiteY662" fmla="*/ 322788 h 439659"/>
                <a:gd name="connsiteX663" fmla="*/ 0 w 508000"/>
                <a:gd name="connsiteY663" fmla="*/ 44523 h 439659"/>
                <a:gd name="connsiteX664" fmla="*/ 44659 w 508000"/>
                <a:gd name="connsiteY664" fmla="*/ 0 h 4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Lst>
              <a:rect l="l" t="t" r="r" b="b"/>
              <a:pathLst>
                <a:path w="508000" h="439659">
                  <a:moveTo>
                    <a:pt x="441011" y="278265"/>
                  </a:moveTo>
                  <a:cubicBezTo>
                    <a:pt x="446593" y="278265"/>
                    <a:pt x="446593" y="278265"/>
                    <a:pt x="446593" y="278265"/>
                  </a:cubicBezTo>
                  <a:cubicBezTo>
                    <a:pt x="446593" y="278265"/>
                    <a:pt x="446593" y="278265"/>
                    <a:pt x="446593" y="283831"/>
                  </a:cubicBezTo>
                  <a:cubicBezTo>
                    <a:pt x="446593" y="278265"/>
                    <a:pt x="441011" y="278265"/>
                    <a:pt x="441011" y="278265"/>
                  </a:cubicBezTo>
                  <a:close/>
                  <a:moveTo>
                    <a:pt x="312615" y="278265"/>
                  </a:moveTo>
                  <a:cubicBezTo>
                    <a:pt x="312615" y="278265"/>
                    <a:pt x="312615" y="278265"/>
                    <a:pt x="318198" y="278265"/>
                  </a:cubicBezTo>
                  <a:cubicBezTo>
                    <a:pt x="312615" y="278265"/>
                    <a:pt x="312615" y="278265"/>
                    <a:pt x="312615" y="283831"/>
                  </a:cubicBezTo>
                  <a:cubicBezTo>
                    <a:pt x="312615" y="278265"/>
                    <a:pt x="312615" y="278265"/>
                    <a:pt x="312615" y="278265"/>
                  </a:cubicBezTo>
                  <a:close/>
                  <a:moveTo>
                    <a:pt x="61407" y="278265"/>
                  </a:moveTo>
                  <a:cubicBezTo>
                    <a:pt x="66989" y="278265"/>
                    <a:pt x="66989" y="278265"/>
                    <a:pt x="66989" y="278265"/>
                  </a:cubicBezTo>
                  <a:cubicBezTo>
                    <a:pt x="66989" y="278265"/>
                    <a:pt x="66989" y="278265"/>
                    <a:pt x="66989" y="283831"/>
                  </a:cubicBezTo>
                  <a:cubicBezTo>
                    <a:pt x="66989" y="278265"/>
                    <a:pt x="66989" y="278265"/>
                    <a:pt x="61407" y="278265"/>
                  </a:cubicBezTo>
                  <a:close/>
                  <a:moveTo>
                    <a:pt x="157184" y="254570"/>
                  </a:moveTo>
                  <a:cubicBezTo>
                    <a:pt x="161740" y="254570"/>
                    <a:pt x="161740" y="254570"/>
                    <a:pt x="161740" y="254570"/>
                  </a:cubicBezTo>
                  <a:cubicBezTo>
                    <a:pt x="161740" y="254570"/>
                    <a:pt x="161740" y="254570"/>
                    <a:pt x="161740" y="259695"/>
                  </a:cubicBezTo>
                  <a:cubicBezTo>
                    <a:pt x="161740" y="259695"/>
                    <a:pt x="161740" y="259695"/>
                    <a:pt x="157184" y="259695"/>
                  </a:cubicBezTo>
                  <a:cubicBezTo>
                    <a:pt x="157184" y="254570"/>
                    <a:pt x="157184" y="254570"/>
                    <a:pt x="157184" y="254570"/>
                  </a:cubicBezTo>
                  <a:close/>
                  <a:moveTo>
                    <a:pt x="61507" y="254570"/>
                  </a:moveTo>
                  <a:cubicBezTo>
                    <a:pt x="68341" y="254570"/>
                    <a:pt x="68341" y="254570"/>
                    <a:pt x="68341" y="254570"/>
                  </a:cubicBezTo>
                  <a:cubicBezTo>
                    <a:pt x="68341" y="254570"/>
                    <a:pt x="68341" y="254570"/>
                    <a:pt x="68341" y="259695"/>
                  </a:cubicBezTo>
                  <a:cubicBezTo>
                    <a:pt x="68341" y="259695"/>
                    <a:pt x="68341" y="259695"/>
                    <a:pt x="61507" y="259695"/>
                  </a:cubicBezTo>
                  <a:cubicBezTo>
                    <a:pt x="61507" y="254570"/>
                    <a:pt x="61507" y="254570"/>
                    <a:pt x="61507" y="254570"/>
                  </a:cubicBezTo>
                  <a:close/>
                  <a:moveTo>
                    <a:pt x="323480" y="243749"/>
                  </a:moveTo>
                  <a:cubicBezTo>
                    <a:pt x="323480" y="243749"/>
                    <a:pt x="323480" y="243749"/>
                    <a:pt x="323480" y="254380"/>
                  </a:cubicBezTo>
                  <a:cubicBezTo>
                    <a:pt x="323480" y="254380"/>
                    <a:pt x="317785" y="254380"/>
                    <a:pt x="317785" y="259695"/>
                  </a:cubicBezTo>
                  <a:cubicBezTo>
                    <a:pt x="312090" y="259695"/>
                    <a:pt x="312090" y="259695"/>
                    <a:pt x="312090" y="259695"/>
                  </a:cubicBezTo>
                  <a:cubicBezTo>
                    <a:pt x="312090" y="254380"/>
                    <a:pt x="312090" y="254380"/>
                    <a:pt x="312090" y="254380"/>
                  </a:cubicBezTo>
                  <a:cubicBezTo>
                    <a:pt x="312090" y="254380"/>
                    <a:pt x="312090" y="254380"/>
                    <a:pt x="317785" y="254380"/>
                  </a:cubicBezTo>
                  <a:lnTo>
                    <a:pt x="317785" y="249065"/>
                  </a:lnTo>
                  <a:cubicBezTo>
                    <a:pt x="317785" y="249065"/>
                    <a:pt x="317785" y="243749"/>
                    <a:pt x="323480" y="243749"/>
                  </a:cubicBezTo>
                  <a:close/>
                  <a:moveTo>
                    <a:pt x="184520" y="243749"/>
                  </a:moveTo>
                  <a:cubicBezTo>
                    <a:pt x="184520" y="243749"/>
                    <a:pt x="190215" y="249065"/>
                    <a:pt x="190215" y="249065"/>
                  </a:cubicBezTo>
                  <a:cubicBezTo>
                    <a:pt x="195910" y="249065"/>
                    <a:pt x="195910" y="249065"/>
                    <a:pt x="195910" y="249065"/>
                  </a:cubicBezTo>
                  <a:cubicBezTo>
                    <a:pt x="195910" y="249065"/>
                    <a:pt x="195910" y="249065"/>
                    <a:pt x="195910" y="254380"/>
                  </a:cubicBezTo>
                  <a:cubicBezTo>
                    <a:pt x="195910" y="254380"/>
                    <a:pt x="195910" y="254380"/>
                    <a:pt x="195910" y="259695"/>
                  </a:cubicBezTo>
                  <a:cubicBezTo>
                    <a:pt x="195910" y="259695"/>
                    <a:pt x="190215" y="259695"/>
                    <a:pt x="190215" y="259695"/>
                  </a:cubicBezTo>
                  <a:cubicBezTo>
                    <a:pt x="190215" y="259695"/>
                    <a:pt x="190215" y="259695"/>
                    <a:pt x="184520" y="259695"/>
                  </a:cubicBezTo>
                  <a:cubicBezTo>
                    <a:pt x="184520" y="254380"/>
                    <a:pt x="184520" y="254380"/>
                    <a:pt x="184520" y="254380"/>
                  </a:cubicBezTo>
                  <a:cubicBezTo>
                    <a:pt x="184520" y="254380"/>
                    <a:pt x="184520" y="254380"/>
                    <a:pt x="184520" y="243749"/>
                  </a:cubicBezTo>
                  <a:close/>
                  <a:moveTo>
                    <a:pt x="466996" y="239193"/>
                  </a:moveTo>
                  <a:cubicBezTo>
                    <a:pt x="472691" y="239193"/>
                    <a:pt x="472691" y="239193"/>
                    <a:pt x="472691" y="239193"/>
                  </a:cubicBezTo>
                  <a:cubicBezTo>
                    <a:pt x="472691" y="239193"/>
                    <a:pt x="472691" y="239193"/>
                    <a:pt x="478386" y="239193"/>
                  </a:cubicBezTo>
                  <a:cubicBezTo>
                    <a:pt x="478386" y="239193"/>
                    <a:pt x="478386" y="244319"/>
                    <a:pt x="478386" y="244319"/>
                  </a:cubicBezTo>
                  <a:cubicBezTo>
                    <a:pt x="478386" y="244319"/>
                    <a:pt x="478386" y="244319"/>
                    <a:pt x="478386" y="254570"/>
                  </a:cubicBezTo>
                  <a:cubicBezTo>
                    <a:pt x="478386" y="254570"/>
                    <a:pt x="478386" y="254570"/>
                    <a:pt x="478386" y="259695"/>
                  </a:cubicBezTo>
                  <a:cubicBezTo>
                    <a:pt x="472691" y="259695"/>
                    <a:pt x="472691" y="259695"/>
                    <a:pt x="472691" y="259695"/>
                  </a:cubicBezTo>
                  <a:cubicBezTo>
                    <a:pt x="472691" y="259695"/>
                    <a:pt x="472691" y="259695"/>
                    <a:pt x="466996" y="259695"/>
                  </a:cubicBezTo>
                  <a:cubicBezTo>
                    <a:pt x="466996" y="254570"/>
                    <a:pt x="466996" y="254570"/>
                    <a:pt x="466996" y="254570"/>
                  </a:cubicBezTo>
                  <a:cubicBezTo>
                    <a:pt x="466996" y="254570"/>
                    <a:pt x="466996" y="254570"/>
                    <a:pt x="466996" y="244319"/>
                  </a:cubicBezTo>
                  <a:cubicBezTo>
                    <a:pt x="466996" y="244319"/>
                    <a:pt x="466996" y="239193"/>
                    <a:pt x="466996" y="239193"/>
                  </a:cubicBezTo>
                  <a:close/>
                  <a:moveTo>
                    <a:pt x="440798" y="239193"/>
                  </a:moveTo>
                  <a:cubicBezTo>
                    <a:pt x="440798" y="239193"/>
                    <a:pt x="440798" y="244319"/>
                    <a:pt x="440798" y="244319"/>
                  </a:cubicBezTo>
                  <a:cubicBezTo>
                    <a:pt x="440798" y="244319"/>
                    <a:pt x="440798" y="244319"/>
                    <a:pt x="440798" y="254570"/>
                  </a:cubicBezTo>
                  <a:cubicBezTo>
                    <a:pt x="446493" y="254570"/>
                    <a:pt x="446493" y="254570"/>
                    <a:pt x="446493" y="254570"/>
                  </a:cubicBezTo>
                  <a:cubicBezTo>
                    <a:pt x="446493" y="254570"/>
                    <a:pt x="446493" y="254570"/>
                    <a:pt x="446493" y="259695"/>
                  </a:cubicBezTo>
                  <a:cubicBezTo>
                    <a:pt x="446493" y="259695"/>
                    <a:pt x="446493" y="259695"/>
                    <a:pt x="440798" y="259695"/>
                  </a:cubicBezTo>
                  <a:cubicBezTo>
                    <a:pt x="440798" y="254570"/>
                    <a:pt x="435103" y="254570"/>
                    <a:pt x="435103" y="254570"/>
                  </a:cubicBezTo>
                  <a:cubicBezTo>
                    <a:pt x="435103" y="254570"/>
                    <a:pt x="435103" y="254570"/>
                    <a:pt x="435103" y="244319"/>
                  </a:cubicBezTo>
                  <a:cubicBezTo>
                    <a:pt x="435103" y="244319"/>
                    <a:pt x="440798" y="239193"/>
                    <a:pt x="440798" y="239193"/>
                  </a:cubicBezTo>
                  <a:close/>
                  <a:moveTo>
                    <a:pt x="440798" y="239193"/>
                  </a:moveTo>
                  <a:cubicBezTo>
                    <a:pt x="446493" y="239193"/>
                    <a:pt x="446493" y="239193"/>
                    <a:pt x="446493" y="239193"/>
                  </a:cubicBezTo>
                  <a:cubicBezTo>
                    <a:pt x="446493" y="239193"/>
                    <a:pt x="446493" y="244319"/>
                    <a:pt x="446493" y="244319"/>
                  </a:cubicBezTo>
                  <a:cubicBezTo>
                    <a:pt x="446493" y="244319"/>
                    <a:pt x="446493" y="239193"/>
                    <a:pt x="440798" y="239193"/>
                  </a:cubicBezTo>
                  <a:close/>
                  <a:moveTo>
                    <a:pt x="412323" y="239193"/>
                  </a:moveTo>
                  <a:cubicBezTo>
                    <a:pt x="412323" y="239193"/>
                    <a:pt x="416879" y="244319"/>
                    <a:pt x="416879" y="244319"/>
                  </a:cubicBezTo>
                  <a:cubicBezTo>
                    <a:pt x="416879" y="244319"/>
                    <a:pt x="416879" y="244319"/>
                    <a:pt x="416879" y="254570"/>
                  </a:cubicBezTo>
                  <a:cubicBezTo>
                    <a:pt x="416879" y="254570"/>
                    <a:pt x="412323" y="254570"/>
                    <a:pt x="412323" y="259695"/>
                  </a:cubicBezTo>
                  <a:cubicBezTo>
                    <a:pt x="407767" y="259695"/>
                    <a:pt x="407767" y="259695"/>
                    <a:pt x="407767" y="259695"/>
                  </a:cubicBezTo>
                  <a:cubicBezTo>
                    <a:pt x="407767" y="254570"/>
                    <a:pt x="407767" y="254570"/>
                    <a:pt x="407767" y="254570"/>
                  </a:cubicBezTo>
                  <a:cubicBezTo>
                    <a:pt x="407767" y="254570"/>
                    <a:pt x="407767" y="254570"/>
                    <a:pt x="412323" y="254570"/>
                  </a:cubicBezTo>
                  <a:lnTo>
                    <a:pt x="412323" y="244319"/>
                  </a:lnTo>
                  <a:cubicBezTo>
                    <a:pt x="412323" y="244319"/>
                    <a:pt x="412323" y="239193"/>
                    <a:pt x="412323" y="239193"/>
                  </a:cubicBezTo>
                  <a:close/>
                  <a:moveTo>
                    <a:pt x="407767" y="239193"/>
                  </a:moveTo>
                  <a:cubicBezTo>
                    <a:pt x="407767" y="239193"/>
                    <a:pt x="407767" y="239193"/>
                    <a:pt x="412323" y="239193"/>
                  </a:cubicBezTo>
                  <a:cubicBezTo>
                    <a:pt x="407767" y="239193"/>
                    <a:pt x="407767" y="244319"/>
                    <a:pt x="407767" y="244319"/>
                  </a:cubicBezTo>
                  <a:cubicBezTo>
                    <a:pt x="407767" y="244319"/>
                    <a:pt x="407767" y="239193"/>
                    <a:pt x="407767" y="239193"/>
                  </a:cubicBezTo>
                  <a:close/>
                  <a:moveTo>
                    <a:pt x="373596" y="239193"/>
                  </a:moveTo>
                  <a:cubicBezTo>
                    <a:pt x="379291" y="239193"/>
                    <a:pt x="379291" y="239193"/>
                    <a:pt x="379291" y="239193"/>
                  </a:cubicBezTo>
                  <a:cubicBezTo>
                    <a:pt x="379291" y="239193"/>
                    <a:pt x="379291" y="239193"/>
                    <a:pt x="384986" y="239193"/>
                  </a:cubicBezTo>
                  <a:cubicBezTo>
                    <a:pt x="384986" y="239193"/>
                    <a:pt x="384986" y="244319"/>
                    <a:pt x="384986" y="244319"/>
                  </a:cubicBezTo>
                  <a:cubicBezTo>
                    <a:pt x="384986" y="244319"/>
                    <a:pt x="384986" y="244319"/>
                    <a:pt x="384986" y="254570"/>
                  </a:cubicBezTo>
                  <a:cubicBezTo>
                    <a:pt x="384986" y="254570"/>
                    <a:pt x="384986" y="254570"/>
                    <a:pt x="384986" y="259695"/>
                  </a:cubicBezTo>
                  <a:cubicBezTo>
                    <a:pt x="379291" y="259695"/>
                    <a:pt x="379291" y="259695"/>
                    <a:pt x="379291" y="259695"/>
                  </a:cubicBezTo>
                  <a:cubicBezTo>
                    <a:pt x="379291" y="259695"/>
                    <a:pt x="379291" y="259695"/>
                    <a:pt x="373596" y="259695"/>
                  </a:cubicBezTo>
                  <a:cubicBezTo>
                    <a:pt x="373596" y="254570"/>
                    <a:pt x="373596" y="254570"/>
                    <a:pt x="373596" y="254570"/>
                  </a:cubicBezTo>
                  <a:cubicBezTo>
                    <a:pt x="373596" y="254570"/>
                    <a:pt x="373596" y="254570"/>
                    <a:pt x="373596" y="244319"/>
                  </a:cubicBezTo>
                  <a:cubicBezTo>
                    <a:pt x="373596" y="244319"/>
                    <a:pt x="373596" y="239193"/>
                    <a:pt x="373596" y="239193"/>
                  </a:cubicBezTo>
                  <a:close/>
                  <a:moveTo>
                    <a:pt x="345121" y="239193"/>
                  </a:moveTo>
                  <a:cubicBezTo>
                    <a:pt x="345121" y="239193"/>
                    <a:pt x="345121" y="244319"/>
                    <a:pt x="345121" y="244319"/>
                  </a:cubicBezTo>
                  <a:cubicBezTo>
                    <a:pt x="345121" y="244319"/>
                    <a:pt x="345121" y="244319"/>
                    <a:pt x="345121" y="254570"/>
                  </a:cubicBezTo>
                  <a:cubicBezTo>
                    <a:pt x="345121" y="254570"/>
                    <a:pt x="350816" y="254570"/>
                    <a:pt x="350816" y="254570"/>
                  </a:cubicBezTo>
                  <a:cubicBezTo>
                    <a:pt x="350816" y="254570"/>
                    <a:pt x="350816" y="254570"/>
                    <a:pt x="350816" y="259695"/>
                  </a:cubicBezTo>
                  <a:cubicBezTo>
                    <a:pt x="350816" y="259695"/>
                    <a:pt x="350816" y="259695"/>
                    <a:pt x="345121" y="259695"/>
                  </a:cubicBezTo>
                  <a:cubicBezTo>
                    <a:pt x="345121" y="254570"/>
                    <a:pt x="339426" y="254570"/>
                    <a:pt x="339426" y="254570"/>
                  </a:cubicBezTo>
                  <a:cubicBezTo>
                    <a:pt x="339426" y="254570"/>
                    <a:pt x="339426" y="254570"/>
                    <a:pt x="339426" y="244319"/>
                  </a:cubicBezTo>
                  <a:cubicBezTo>
                    <a:pt x="339426" y="244319"/>
                    <a:pt x="345121" y="239193"/>
                    <a:pt x="345121" y="239193"/>
                  </a:cubicBezTo>
                  <a:close/>
                  <a:moveTo>
                    <a:pt x="345121" y="239193"/>
                  </a:moveTo>
                  <a:cubicBezTo>
                    <a:pt x="350816" y="239193"/>
                    <a:pt x="350816" y="239193"/>
                    <a:pt x="350816" y="239193"/>
                  </a:cubicBezTo>
                  <a:cubicBezTo>
                    <a:pt x="350816" y="239193"/>
                    <a:pt x="350816" y="244319"/>
                    <a:pt x="350816" y="244319"/>
                  </a:cubicBezTo>
                  <a:cubicBezTo>
                    <a:pt x="350816" y="244319"/>
                    <a:pt x="345121" y="239193"/>
                    <a:pt x="345121" y="239193"/>
                  </a:cubicBezTo>
                  <a:close/>
                  <a:moveTo>
                    <a:pt x="157184" y="239193"/>
                  </a:moveTo>
                  <a:cubicBezTo>
                    <a:pt x="161740" y="239193"/>
                    <a:pt x="161740" y="239193"/>
                    <a:pt x="161740" y="239193"/>
                  </a:cubicBezTo>
                  <a:cubicBezTo>
                    <a:pt x="161740" y="239193"/>
                    <a:pt x="161740" y="244319"/>
                    <a:pt x="161740" y="244319"/>
                  </a:cubicBezTo>
                  <a:cubicBezTo>
                    <a:pt x="161740" y="244319"/>
                    <a:pt x="161740" y="239193"/>
                    <a:pt x="157184" y="239193"/>
                  </a:cubicBezTo>
                  <a:close/>
                  <a:moveTo>
                    <a:pt x="128708" y="239193"/>
                  </a:moveTo>
                  <a:cubicBezTo>
                    <a:pt x="134403" y="239193"/>
                    <a:pt x="134403" y="244319"/>
                    <a:pt x="134403" y="244319"/>
                  </a:cubicBezTo>
                  <a:cubicBezTo>
                    <a:pt x="134403" y="244319"/>
                    <a:pt x="134403" y="244319"/>
                    <a:pt x="134403" y="254570"/>
                  </a:cubicBezTo>
                  <a:cubicBezTo>
                    <a:pt x="134403" y="254570"/>
                    <a:pt x="134403" y="254570"/>
                    <a:pt x="128708" y="259695"/>
                  </a:cubicBezTo>
                  <a:cubicBezTo>
                    <a:pt x="123013" y="259695"/>
                    <a:pt x="123013" y="259695"/>
                    <a:pt x="123013" y="259695"/>
                  </a:cubicBezTo>
                  <a:cubicBezTo>
                    <a:pt x="123013" y="254570"/>
                    <a:pt x="123013" y="254570"/>
                    <a:pt x="123013" y="254570"/>
                  </a:cubicBezTo>
                  <a:cubicBezTo>
                    <a:pt x="123013" y="254570"/>
                    <a:pt x="128708" y="254570"/>
                    <a:pt x="128708" y="254570"/>
                  </a:cubicBezTo>
                  <a:lnTo>
                    <a:pt x="128708" y="244319"/>
                  </a:lnTo>
                  <a:cubicBezTo>
                    <a:pt x="128708" y="244319"/>
                    <a:pt x="128708" y="239193"/>
                    <a:pt x="128708" y="239193"/>
                  </a:cubicBezTo>
                  <a:close/>
                  <a:moveTo>
                    <a:pt x="123013" y="239193"/>
                  </a:moveTo>
                  <a:cubicBezTo>
                    <a:pt x="123013" y="239193"/>
                    <a:pt x="123013" y="239193"/>
                    <a:pt x="128708" y="239193"/>
                  </a:cubicBezTo>
                  <a:cubicBezTo>
                    <a:pt x="128708" y="239193"/>
                    <a:pt x="123013" y="244319"/>
                    <a:pt x="123013" y="244319"/>
                  </a:cubicBezTo>
                  <a:cubicBezTo>
                    <a:pt x="123013" y="244319"/>
                    <a:pt x="123013" y="239193"/>
                    <a:pt x="123013" y="239193"/>
                  </a:cubicBezTo>
                  <a:close/>
                  <a:moveTo>
                    <a:pt x="91121" y="239193"/>
                  </a:moveTo>
                  <a:cubicBezTo>
                    <a:pt x="95677" y="239193"/>
                    <a:pt x="95677" y="239193"/>
                    <a:pt x="95677" y="239193"/>
                  </a:cubicBezTo>
                  <a:cubicBezTo>
                    <a:pt x="95677" y="239193"/>
                    <a:pt x="95677" y="239193"/>
                    <a:pt x="100233" y="239193"/>
                  </a:cubicBezTo>
                  <a:cubicBezTo>
                    <a:pt x="100233" y="239193"/>
                    <a:pt x="100233" y="244319"/>
                    <a:pt x="100233" y="244319"/>
                  </a:cubicBezTo>
                  <a:cubicBezTo>
                    <a:pt x="100233" y="244319"/>
                    <a:pt x="100233" y="244319"/>
                    <a:pt x="100233" y="254570"/>
                  </a:cubicBezTo>
                  <a:cubicBezTo>
                    <a:pt x="100233" y="254570"/>
                    <a:pt x="100233" y="254570"/>
                    <a:pt x="100233" y="259695"/>
                  </a:cubicBezTo>
                  <a:cubicBezTo>
                    <a:pt x="95677" y="259695"/>
                    <a:pt x="95677" y="259695"/>
                    <a:pt x="95677" y="259695"/>
                  </a:cubicBezTo>
                  <a:cubicBezTo>
                    <a:pt x="95677" y="259695"/>
                    <a:pt x="95677" y="259695"/>
                    <a:pt x="91121" y="259695"/>
                  </a:cubicBezTo>
                  <a:cubicBezTo>
                    <a:pt x="91121" y="254570"/>
                    <a:pt x="91121" y="254570"/>
                    <a:pt x="91121" y="254570"/>
                  </a:cubicBezTo>
                  <a:cubicBezTo>
                    <a:pt x="91121" y="254570"/>
                    <a:pt x="91121" y="254570"/>
                    <a:pt x="91121" y="244319"/>
                  </a:cubicBezTo>
                  <a:cubicBezTo>
                    <a:pt x="91121" y="244319"/>
                    <a:pt x="91121" y="239193"/>
                    <a:pt x="91121" y="239193"/>
                  </a:cubicBezTo>
                  <a:close/>
                  <a:moveTo>
                    <a:pt x="61507" y="239193"/>
                  </a:moveTo>
                  <a:cubicBezTo>
                    <a:pt x="68341" y="239193"/>
                    <a:pt x="68341" y="239193"/>
                    <a:pt x="68341" y="239193"/>
                  </a:cubicBezTo>
                  <a:cubicBezTo>
                    <a:pt x="68341" y="239193"/>
                    <a:pt x="68341" y="244319"/>
                    <a:pt x="68341" y="244319"/>
                  </a:cubicBezTo>
                  <a:cubicBezTo>
                    <a:pt x="68341" y="244319"/>
                    <a:pt x="68341" y="239193"/>
                    <a:pt x="61507" y="239193"/>
                  </a:cubicBezTo>
                  <a:close/>
                  <a:moveTo>
                    <a:pt x="35309" y="239193"/>
                  </a:moveTo>
                  <a:cubicBezTo>
                    <a:pt x="41004" y="239193"/>
                    <a:pt x="41004" y="244319"/>
                    <a:pt x="41004" y="244319"/>
                  </a:cubicBezTo>
                  <a:cubicBezTo>
                    <a:pt x="41004" y="244319"/>
                    <a:pt x="41004" y="244319"/>
                    <a:pt x="41004" y="254570"/>
                  </a:cubicBezTo>
                  <a:cubicBezTo>
                    <a:pt x="41004" y="254570"/>
                    <a:pt x="41004" y="254570"/>
                    <a:pt x="35309" y="259695"/>
                  </a:cubicBezTo>
                  <a:cubicBezTo>
                    <a:pt x="29614" y="259695"/>
                    <a:pt x="29614" y="259695"/>
                    <a:pt x="29614" y="259695"/>
                  </a:cubicBezTo>
                  <a:cubicBezTo>
                    <a:pt x="29614" y="254570"/>
                    <a:pt x="29614" y="254570"/>
                    <a:pt x="29614" y="254570"/>
                  </a:cubicBezTo>
                  <a:cubicBezTo>
                    <a:pt x="29614" y="254570"/>
                    <a:pt x="35309" y="254570"/>
                    <a:pt x="35309" y="254570"/>
                  </a:cubicBezTo>
                  <a:lnTo>
                    <a:pt x="35309" y="244319"/>
                  </a:lnTo>
                  <a:cubicBezTo>
                    <a:pt x="35309" y="244319"/>
                    <a:pt x="35309" y="239193"/>
                    <a:pt x="35309" y="239193"/>
                  </a:cubicBezTo>
                  <a:close/>
                  <a:moveTo>
                    <a:pt x="29614" y="239193"/>
                  </a:moveTo>
                  <a:cubicBezTo>
                    <a:pt x="29614" y="239193"/>
                    <a:pt x="29614" y="239193"/>
                    <a:pt x="35309" y="239193"/>
                  </a:cubicBezTo>
                  <a:cubicBezTo>
                    <a:pt x="35309" y="239193"/>
                    <a:pt x="29614" y="244319"/>
                    <a:pt x="29614" y="244319"/>
                  </a:cubicBezTo>
                  <a:cubicBezTo>
                    <a:pt x="29614" y="244319"/>
                    <a:pt x="29614" y="239193"/>
                    <a:pt x="29614" y="239193"/>
                  </a:cubicBezTo>
                  <a:close/>
                  <a:moveTo>
                    <a:pt x="157184" y="215653"/>
                  </a:moveTo>
                  <a:cubicBezTo>
                    <a:pt x="161740" y="215653"/>
                    <a:pt x="161740" y="215653"/>
                    <a:pt x="161740" y="215653"/>
                  </a:cubicBezTo>
                  <a:cubicBezTo>
                    <a:pt x="161740" y="215653"/>
                    <a:pt x="161740" y="215653"/>
                    <a:pt x="161740" y="220968"/>
                  </a:cubicBezTo>
                  <a:cubicBezTo>
                    <a:pt x="161740" y="220968"/>
                    <a:pt x="161740" y="220968"/>
                    <a:pt x="157184" y="220968"/>
                  </a:cubicBezTo>
                  <a:cubicBezTo>
                    <a:pt x="157184" y="220968"/>
                    <a:pt x="157184" y="215653"/>
                    <a:pt x="157184" y="215653"/>
                  </a:cubicBezTo>
                  <a:close/>
                  <a:moveTo>
                    <a:pt x="466996" y="200466"/>
                  </a:moveTo>
                  <a:cubicBezTo>
                    <a:pt x="472691" y="200466"/>
                    <a:pt x="472691" y="200466"/>
                    <a:pt x="472691" y="200466"/>
                  </a:cubicBezTo>
                  <a:cubicBezTo>
                    <a:pt x="472691" y="200466"/>
                    <a:pt x="472691" y="200466"/>
                    <a:pt x="478386" y="200466"/>
                  </a:cubicBezTo>
                  <a:cubicBezTo>
                    <a:pt x="478386" y="200466"/>
                    <a:pt x="478386" y="205592"/>
                    <a:pt x="478386" y="205592"/>
                  </a:cubicBezTo>
                  <a:cubicBezTo>
                    <a:pt x="478386" y="205592"/>
                    <a:pt x="478386" y="205592"/>
                    <a:pt x="478386" y="215843"/>
                  </a:cubicBezTo>
                  <a:cubicBezTo>
                    <a:pt x="478386" y="215843"/>
                    <a:pt x="478386" y="220968"/>
                    <a:pt x="478386" y="220968"/>
                  </a:cubicBezTo>
                  <a:cubicBezTo>
                    <a:pt x="472691" y="220968"/>
                    <a:pt x="472691" y="220968"/>
                    <a:pt x="472691" y="220968"/>
                  </a:cubicBezTo>
                  <a:cubicBezTo>
                    <a:pt x="472691" y="220968"/>
                    <a:pt x="472691" y="220968"/>
                    <a:pt x="466996" y="220968"/>
                  </a:cubicBezTo>
                  <a:cubicBezTo>
                    <a:pt x="466996" y="220968"/>
                    <a:pt x="466996" y="215843"/>
                    <a:pt x="466996" y="215843"/>
                  </a:cubicBezTo>
                  <a:cubicBezTo>
                    <a:pt x="466996" y="215843"/>
                    <a:pt x="466996" y="215843"/>
                    <a:pt x="466996" y="205592"/>
                  </a:cubicBezTo>
                  <a:cubicBezTo>
                    <a:pt x="466996" y="205592"/>
                    <a:pt x="466996" y="200466"/>
                    <a:pt x="466996" y="200466"/>
                  </a:cubicBezTo>
                  <a:close/>
                  <a:moveTo>
                    <a:pt x="439659" y="200466"/>
                  </a:moveTo>
                  <a:lnTo>
                    <a:pt x="446493" y="200466"/>
                  </a:lnTo>
                  <a:lnTo>
                    <a:pt x="446493" y="220968"/>
                  </a:lnTo>
                  <a:lnTo>
                    <a:pt x="439659" y="220968"/>
                  </a:lnTo>
                  <a:close/>
                  <a:moveTo>
                    <a:pt x="407767" y="200466"/>
                  </a:moveTo>
                  <a:cubicBezTo>
                    <a:pt x="407767" y="200466"/>
                    <a:pt x="407767" y="200466"/>
                    <a:pt x="412323" y="200466"/>
                  </a:cubicBezTo>
                  <a:cubicBezTo>
                    <a:pt x="412323" y="200466"/>
                    <a:pt x="416879" y="205592"/>
                    <a:pt x="416879" y="205592"/>
                  </a:cubicBezTo>
                  <a:cubicBezTo>
                    <a:pt x="416879" y="205592"/>
                    <a:pt x="416879" y="205592"/>
                    <a:pt x="416879" y="215843"/>
                  </a:cubicBezTo>
                  <a:cubicBezTo>
                    <a:pt x="416879" y="215843"/>
                    <a:pt x="412323" y="220968"/>
                    <a:pt x="412323" y="220968"/>
                  </a:cubicBezTo>
                  <a:cubicBezTo>
                    <a:pt x="407767" y="220968"/>
                    <a:pt x="407767" y="220968"/>
                    <a:pt x="407767" y="220968"/>
                  </a:cubicBezTo>
                  <a:cubicBezTo>
                    <a:pt x="407767" y="220968"/>
                    <a:pt x="407767" y="215843"/>
                    <a:pt x="407767" y="215843"/>
                  </a:cubicBezTo>
                  <a:cubicBezTo>
                    <a:pt x="407767" y="215843"/>
                    <a:pt x="407767" y="215843"/>
                    <a:pt x="412323" y="215843"/>
                  </a:cubicBezTo>
                  <a:lnTo>
                    <a:pt x="412323" y="205592"/>
                  </a:lnTo>
                  <a:cubicBezTo>
                    <a:pt x="407767" y="205592"/>
                    <a:pt x="407767" y="205592"/>
                    <a:pt x="407767" y="205592"/>
                  </a:cubicBezTo>
                  <a:cubicBezTo>
                    <a:pt x="407767" y="205592"/>
                    <a:pt x="407767" y="200466"/>
                    <a:pt x="407767" y="200466"/>
                  </a:cubicBezTo>
                  <a:close/>
                  <a:moveTo>
                    <a:pt x="373596" y="200466"/>
                  </a:moveTo>
                  <a:cubicBezTo>
                    <a:pt x="379291" y="200466"/>
                    <a:pt x="379291" y="200466"/>
                    <a:pt x="379291" y="200466"/>
                  </a:cubicBezTo>
                  <a:cubicBezTo>
                    <a:pt x="379291" y="200466"/>
                    <a:pt x="379291" y="200466"/>
                    <a:pt x="384986" y="200466"/>
                  </a:cubicBezTo>
                  <a:cubicBezTo>
                    <a:pt x="384986" y="200466"/>
                    <a:pt x="384986" y="205592"/>
                    <a:pt x="384986" y="205592"/>
                  </a:cubicBezTo>
                  <a:cubicBezTo>
                    <a:pt x="384986" y="205592"/>
                    <a:pt x="384986" y="205592"/>
                    <a:pt x="384986" y="215843"/>
                  </a:cubicBezTo>
                  <a:cubicBezTo>
                    <a:pt x="384986" y="215843"/>
                    <a:pt x="384986" y="220968"/>
                    <a:pt x="384986" y="220968"/>
                  </a:cubicBezTo>
                  <a:cubicBezTo>
                    <a:pt x="379291" y="220968"/>
                    <a:pt x="379291" y="220968"/>
                    <a:pt x="379291" y="220968"/>
                  </a:cubicBezTo>
                  <a:cubicBezTo>
                    <a:pt x="379291" y="220968"/>
                    <a:pt x="379291" y="220968"/>
                    <a:pt x="373596" y="220968"/>
                  </a:cubicBezTo>
                  <a:cubicBezTo>
                    <a:pt x="373596" y="220968"/>
                    <a:pt x="373596" y="215843"/>
                    <a:pt x="373596" y="215843"/>
                  </a:cubicBezTo>
                  <a:cubicBezTo>
                    <a:pt x="373596" y="215843"/>
                    <a:pt x="373596" y="215843"/>
                    <a:pt x="373596" y="205592"/>
                  </a:cubicBezTo>
                  <a:cubicBezTo>
                    <a:pt x="373596" y="205592"/>
                    <a:pt x="373596" y="200466"/>
                    <a:pt x="373596" y="200466"/>
                  </a:cubicBezTo>
                  <a:close/>
                  <a:moveTo>
                    <a:pt x="123013" y="200466"/>
                  </a:moveTo>
                  <a:cubicBezTo>
                    <a:pt x="123013" y="200466"/>
                    <a:pt x="123013" y="200466"/>
                    <a:pt x="128708" y="200466"/>
                  </a:cubicBezTo>
                  <a:cubicBezTo>
                    <a:pt x="134403" y="200466"/>
                    <a:pt x="134403" y="205592"/>
                    <a:pt x="134403" y="205592"/>
                  </a:cubicBezTo>
                  <a:cubicBezTo>
                    <a:pt x="134403" y="205592"/>
                    <a:pt x="134403" y="205592"/>
                    <a:pt x="134403" y="215843"/>
                  </a:cubicBezTo>
                  <a:cubicBezTo>
                    <a:pt x="134403" y="215843"/>
                    <a:pt x="134403" y="220968"/>
                    <a:pt x="128708" y="220968"/>
                  </a:cubicBezTo>
                  <a:cubicBezTo>
                    <a:pt x="123013" y="220968"/>
                    <a:pt x="123013" y="220968"/>
                    <a:pt x="123013" y="220968"/>
                  </a:cubicBezTo>
                  <a:cubicBezTo>
                    <a:pt x="123013" y="220968"/>
                    <a:pt x="123013" y="215843"/>
                    <a:pt x="123013" y="215843"/>
                  </a:cubicBezTo>
                  <a:cubicBezTo>
                    <a:pt x="123013" y="215843"/>
                    <a:pt x="128708" y="215843"/>
                    <a:pt x="128708" y="215843"/>
                  </a:cubicBezTo>
                  <a:lnTo>
                    <a:pt x="128708" y="205592"/>
                  </a:lnTo>
                  <a:cubicBezTo>
                    <a:pt x="128708" y="205592"/>
                    <a:pt x="123013" y="205592"/>
                    <a:pt x="123013" y="205592"/>
                  </a:cubicBezTo>
                  <a:cubicBezTo>
                    <a:pt x="123013" y="205592"/>
                    <a:pt x="123013" y="200466"/>
                    <a:pt x="123013" y="200466"/>
                  </a:cubicBezTo>
                  <a:close/>
                  <a:moveTo>
                    <a:pt x="91121" y="200466"/>
                  </a:moveTo>
                  <a:cubicBezTo>
                    <a:pt x="95677" y="200466"/>
                    <a:pt x="95677" y="200466"/>
                    <a:pt x="95677" y="200466"/>
                  </a:cubicBezTo>
                  <a:cubicBezTo>
                    <a:pt x="95677" y="200466"/>
                    <a:pt x="95677" y="200466"/>
                    <a:pt x="100233" y="200466"/>
                  </a:cubicBezTo>
                  <a:cubicBezTo>
                    <a:pt x="100233" y="200466"/>
                    <a:pt x="100233" y="205592"/>
                    <a:pt x="100233" y="205592"/>
                  </a:cubicBezTo>
                  <a:cubicBezTo>
                    <a:pt x="100233" y="205592"/>
                    <a:pt x="100233" y="205592"/>
                    <a:pt x="100233" y="215843"/>
                  </a:cubicBezTo>
                  <a:cubicBezTo>
                    <a:pt x="100233" y="215843"/>
                    <a:pt x="100233" y="220968"/>
                    <a:pt x="100233" y="220968"/>
                  </a:cubicBezTo>
                  <a:cubicBezTo>
                    <a:pt x="95677" y="220968"/>
                    <a:pt x="95677" y="220968"/>
                    <a:pt x="95677" y="220968"/>
                  </a:cubicBezTo>
                  <a:cubicBezTo>
                    <a:pt x="95677" y="220968"/>
                    <a:pt x="95677" y="220968"/>
                    <a:pt x="91121" y="220968"/>
                  </a:cubicBezTo>
                  <a:cubicBezTo>
                    <a:pt x="91121" y="220968"/>
                    <a:pt x="91121" y="215843"/>
                    <a:pt x="91121" y="215843"/>
                  </a:cubicBezTo>
                  <a:cubicBezTo>
                    <a:pt x="91121" y="215843"/>
                    <a:pt x="91121" y="215843"/>
                    <a:pt x="91121" y="205592"/>
                  </a:cubicBezTo>
                  <a:cubicBezTo>
                    <a:pt x="91121" y="205592"/>
                    <a:pt x="91121" y="200466"/>
                    <a:pt x="91121" y="200466"/>
                  </a:cubicBezTo>
                  <a:close/>
                  <a:moveTo>
                    <a:pt x="61507" y="200466"/>
                  </a:moveTo>
                  <a:lnTo>
                    <a:pt x="68341" y="200466"/>
                  </a:lnTo>
                  <a:lnTo>
                    <a:pt x="68341" y="220968"/>
                  </a:lnTo>
                  <a:lnTo>
                    <a:pt x="61507" y="220968"/>
                  </a:lnTo>
                  <a:close/>
                  <a:moveTo>
                    <a:pt x="29614" y="200466"/>
                  </a:moveTo>
                  <a:cubicBezTo>
                    <a:pt x="29614" y="200466"/>
                    <a:pt x="29614" y="200466"/>
                    <a:pt x="35309" y="200466"/>
                  </a:cubicBezTo>
                  <a:cubicBezTo>
                    <a:pt x="41004" y="200466"/>
                    <a:pt x="41004" y="205592"/>
                    <a:pt x="41004" y="205592"/>
                  </a:cubicBezTo>
                  <a:cubicBezTo>
                    <a:pt x="41004" y="205592"/>
                    <a:pt x="41004" y="205592"/>
                    <a:pt x="41004" y="215843"/>
                  </a:cubicBezTo>
                  <a:cubicBezTo>
                    <a:pt x="41004" y="215843"/>
                    <a:pt x="35309" y="220968"/>
                    <a:pt x="35309" y="220968"/>
                  </a:cubicBezTo>
                  <a:cubicBezTo>
                    <a:pt x="29614" y="220968"/>
                    <a:pt x="29614" y="220968"/>
                    <a:pt x="29614" y="220968"/>
                  </a:cubicBezTo>
                  <a:cubicBezTo>
                    <a:pt x="29614" y="220968"/>
                    <a:pt x="29614" y="215843"/>
                    <a:pt x="29614" y="215843"/>
                  </a:cubicBezTo>
                  <a:cubicBezTo>
                    <a:pt x="29614" y="215843"/>
                    <a:pt x="35309" y="215843"/>
                    <a:pt x="35309" y="215843"/>
                  </a:cubicBezTo>
                  <a:lnTo>
                    <a:pt x="35309" y="205592"/>
                  </a:lnTo>
                  <a:cubicBezTo>
                    <a:pt x="35309" y="205592"/>
                    <a:pt x="29614" y="205592"/>
                    <a:pt x="29614" y="205592"/>
                  </a:cubicBezTo>
                  <a:cubicBezTo>
                    <a:pt x="29614" y="205592"/>
                    <a:pt x="29614" y="200466"/>
                    <a:pt x="29614" y="200466"/>
                  </a:cubicBezTo>
                  <a:close/>
                  <a:moveTo>
                    <a:pt x="446493" y="176547"/>
                  </a:moveTo>
                  <a:cubicBezTo>
                    <a:pt x="446493" y="182242"/>
                    <a:pt x="446493" y="182242"/>
                    <a:pt x="446493" y="182242"/>
                  </a:cubicBezTo>
                  <a:cubicBezTo>
                    <a:pt x="446493" y="182242"/>
                    <a:pt x="446493" y="182242"/>
                    <a:pt x="440798" y="182242"/>
                  </a:cubicBezTo>
                  <a:cubicBezTo>
                    <a:pt x="446493" y="182242"/>
                    <a:pt x="446493" y="182242"/>
                    <a:pt x="446493" y="176547"/>
                  </a:cubicBezTo>
                  <a:close/>
                  <a:moveTo>
                    <a:pt x="68341" y="176547"/>
                  </a:moveTo>
                  <a:cubicBezTo>
                    <a:pt x="68341" y="182242"/>
                    <a:pt x="68341" y="182242"/>
                    <a:pt x="68341" y="182242"/>
                  </a:cubicBezTo>
                  <a:cubicBezTo>
                    <a:pt x="68341" y="182242"/>
                    <a:pt x="68341" y="182242"/>
                    <a:pt x="61507" y="182242"/>
                  </a:cubicBezTo>
                  <a:cubicBezTo>
                    <a:pt x="68341" y="182242"/>
                    <a:pt x="68341" y="182242"/>
                    <a:pt x="68341" y="176547"/>
                  </a:cubicBezTo>
                  <a:close/>
                  <a:moveTo>
                    <a:pt x="435103" y="165157"/>
                  </a:moveTo>
                  <a:cubicBezTo>
                    <a:pt x="435103" y="165157"/>
                    <a:pt x="440798" y="165157"/>
                    <a:pt x="440798" y="165157"/>
                  </a:cubicBezTo>
                  <a:cubicBezTo>
                    <a:pt x="440798" y="165157"/>
                    <a:pt x="440798" y="165157"/>
                    <a:pt x="440798" y="176547"/>
                  </a:cubicBezTo>
                  <a:cubicBezTo>
                    <a:pt x="440798" y="182242"/>
                    <a:pt x="440798" y="182242"/>
                    <a:pt x="440798" y="182242"/>
                  </a:cubicBezTo>
                  <a:cubicBezTo>
                    <a:pt x="440798" y="182242"/>
                    <a:pt x="435103" y="182242"/>
                    <a:pt x="435103" y="176547"/>
                  </a:cubicBezTo>
                  <a:cubicBezTo>
                    <a:pt x="435103" y="176547"/>
                    <a:pt x="435103" y="176547"/>
                    <a:pt x="435103" y="165157"/>
                  </a:cubicBezTo>
                  <a:close/>
                  <a:moveTo>
                    <a:pt x="473830" y="159462"/>
                  </a:moveTo>
                  <a:lnTo>
                    <a:pt x="476108" y="159462"/>
                  </a:lnTo>
                  <a:lnTo>
                    <a:pt x="476108" y="182242"/>
                  </a:lnTo>
                  <a:lnTo>
                    <a:pt x="473830" y="182242"/>
                  </a:lnTo>
                  <a:close/>
                  <a:moveTo>
                    <a:pt x="440798" y="159462"/>
                  </a:moveTo>
                  <a:cubicBezTo>
                    <a:pt x="446493" y="159462"/>
                    <a:pt x="446493" y="159462"/>
                    <a:pt x="446493" y="165157"/>
                  </a:cubicBezTo>
                  <a:cubicBezTo>
                    <a:pt x="446493" y="165157"/>
                    <a:pt x="446493" y="165157"/>
                    <a:pt x="440798" y="165157"/>
                  </a:cubicBezTo>
                  <a:cubicBezTo>
                    <a:pt x="440798" y="159462"/>
                    <a:pt x="440798" y="159462"/>
                    <a:pt x="440798" y="159462"/>
                  </a:cubicBezTo>
                  <a:close/>
                  <a:moveTo>
                    <a:pt x="407767" y="159462"/>
                  </a:moveTo>
                  <a:lnTo>
                    <a:pt x="412323" y="159462"/>
                  </a:lnTo>
                  <a:lnTo>
                    <a:pt x="412323" y="182242"/>
                  </a:lnTo>
                  <a:lnTo>
                    <a:pt x="407767" y="182242"/>
                  </a:lnTo>
                  <a:close/>
                  <a:moveTo>
                    <a:pt x="378152" y="159462"/>
                  </a:moveTo>
                  <a:lnTo>
                    <a:pt x="380430" y="159462"/>
                  </a:lnTo>
                  <a:lnTo>
                    <a:pt x="380430" y="182242"/>
                  </a:lnTo>
                  <a:lnTo>
                    <a:pt x="378152" y="182242"/>
                  </a:lnTo>
                  <a:close/>
                  <a:moveTo>
                    <a:pt x="123013" y="159462"/>
                  </a:moveTo>
                  <a:lnTo>
                    <a:pt x="129847" y="159462"/>
                  </a:lnTo>
                  <a:lnTo>
                    <a:pt x="129847" y="182242"/>
                  </a:lnTo>
                  <a:lnTo>
                    <a:pt x="123013" y="182242"/>
                  </a:lnTo>
                  <a:close/>
                  <a:moveTo>
                    <a:pt x="95677" y="159462"/>
                  </a:moveTo>
                  <a:lnTo>
                    <a:pt x="97955" y="159462"/>
                  </a:lnTo>
                  <a:lnTo>
                    <a:pt x="97955" y="182242"/>
                  </a:lnTo>
                  <a:lnTo>
                    <a:pt x="95677" y="182242"/>
                  </a:lnTo>
                  <a:close/>
                  <a:moveTo>
                    <a:pt x="61507" y="159462"/>
                  </a:moveTo>
                  <a:cubicBezTo>
                    <a:pt x="68341" y="159462"/>
                    <a:pt x="68341" y="159462"/>
                    <a:pt x="68341" y="165157"/>
                  </a:cubicBezTo>
                  <a:cubicBezTo>
                    <a:pt x="68341" y="165157"/>
                    <a:pt x="68341" y="165157"/>
                    <a:pt x="61507" y="165157"/>
                  </a:cubicBezTo>
                  <a:cubicBezTo>
                    <a:pt x="61507" y="159462"/>
                    <a:pt x="61507" y="159462"/>
                    <a:pt x="61507" y="159462"/>
                  </a:cubicBezTo>
                  <a:close/>
                  <a:moveTo>
                    <a:pt x="29614" y="159462"/>
                  </a:moveTo>
                  <a:lnTo>
                    <a:pt x="34170" y="159462"/>
                  </a:lnTo>
                  <a:lnTo>
                    <a:pt x="34170" y="182242"/>
                  </a:lnTo>
                  <a:lnTo>
                    <a:pt x="29614" y="182242"/>
                  </a:lnTo>
                  <a:close/>
                  <a:moveTo>
                    <a:pt x="466996" y="127569"/>
                  </a:moveTo>
                  <a:cubicBezTo>
                    <a:pt x="472691" y="127569"/>
                    <a:pt x="472691" y="127569"/>
                    <a:pt x="472691" y="127569"/>
                  </a:cubicBezTo>
                  <a:cubicBezTo>
                    <a:pt x="472691" y="127569"/>
                    <a:pt x="472691" y="127569"/>
                    <a:pt x="478386" y="127569"/>
                  </a:cubicBezTo>
                  <a:cubicBezTo>
                    <a:pt x="478386" y="127569"/>
                    <a:pt x="478386" y="127569"/>
                    <a:pt x="478386" y="143515"/>
                  </a:cubicBezTo>
                  <a:cubicBezTo>
                    <a:pt x="472691" y="143515"/>
                    <a:pt x="472691" y="143515"/>
                    <a:pt x="472691" y="143515"/>
                  </a:cubicBezTo>
                  <a:cubicBezTo>
                    <a:pt x="472691" y="143515"/>
                    <a:pt x="472691" y="143515"/>
                    <a:pt x="466996" y="143515"/>
                  </a:cubicBezTo>
                  <a:cubicBezTo>
                    <a:pt x="466996" y="143515"/>
                    <a:pt x="466996" y="143515"/>
                    <a:pt x="466996" y="127569"/>
                  </a:cubicBezTo>
                  <a:close/>
                  <a:moveTo>
                    <a:pt x="435103" y="127569"/>
                  </a:moveTo>
                  <a:cubicBezTo>
                    <a:pt x="435103" y="127569"/>
                    <a:pt x="440798" y="127569"/>
                    <a:pt x="440798" y="127569"/>
                  </a:cubicBezTo>
                  <a:cubicBezTo>
                    <a:pt x="440798" y="127569"/>
                    <a:pt x="440798" y="127569"/>
                    <a:pt x="440798" y="143515"/>
                  </a:cubicBezTo>
                  <a:cubicBezTo>
                    <a:pt x="440798" y="143515"/>
                    <a:pt x="435103" y="143515"/>
                    <a:pt x="435103" y="143515"/>
                  </a:cubicBezTo>
                  <a:cubicBezTo>
                    <a:pt x="435103" y="143515"/>
                    <a:pt x="435103" y="143515"/>
                    <a:pt x="435103" y="127569"/>
                  </a:cubicBezTo>
                  <a:close/>
                  <a:moveTo>
                    <a:pt x="412323" y="127569"/>
                  </a:moveTo>
                  <a:cubicBezTo>
                    <a:pt x="412323" y="127569"/>
                    <a:pt x="416879" y="127569"/>
                    <a:pt x="416879" y="127569"/>
                  </a:cubicBezTo>
                  <a:cubicBezTo>
                    <a:pt x="416879" y="127569"/>
                    <a:pt x="416879" y="127569"/>
                    <a:pt x="416879" y="143515"/>
                  </a:cubicBezTo>
                  <a:cubicBezTo>
                    <a:pt x="416879" y="143515"/>
                    <a:pt x="412323" y="143515"/>
                    <a:pt x="412323" y="143515"/>
                  </a:cubicBezTo>
                  <a:close/>
                  <a:moveTo>
                    <a:pt x="373596" y="127569"/>
                  </a:moveTo>
                  <a:cubicBezTo>
                    <a:pt x="379291" y="127569"/>
                    <a:pt x="379291" y="127569"/>
                    <a:pt x="379291" y="127569"/>
                  </a:cubicBezTo>
                  <a:cubicBezTo>
                    <a:pt x="379291" y="127569"/>
                    <a:pt x="379291" y="127569"/>
                    <a:pt x="384986" y="127569"/>
                  </a:cubicBezTo>
                  <a:cubicBezTo>
                    <a:pt x="384986" y="127569"/>
                    <a:pt x="384986" y="127569"/>
                    <a:pt x="384986" y="143515"/>
                  </a:cubicBezTo>
                  <a:cubicBezTo>
                    <a:pt x="379291" y="143515"/>
                    <a:pt x="379291" y="143515"/>
                    <a:pt x="379291" y="143515"/>
                  </a:cubicBezTo>
                  <a:cubicBezTo>
                    <a:pt x="379291" y="143515"/>
                    <a:pt x="379291" y="143515"/>
                    <a:pt x="373596" y="143515"/>
                  </a:cubicBezTo>
                  <a:cubicBezTo>
                    <a:pt x="373596" y="143515"/>
                    <a:pt x="373596" y="143515"/>
                    <a:pt x="373596" y="127569"/>
                  </a:cubicBezTo>
                  <a:close/>
                  <a:moveTo>
                    <a:pt x="91121" y="127569"/>
                  </a:moveTo>
                  <a:cubicBezTo>
                    <a:pt x="95677" y="127569"/>
                    <a:pt x="95677" y="127569"/>
                    <a:pt x="95677" y="127569"/>
                  </a:cubicBezTo>
                  <a:cubicBezTo>
                    <a:pt x="95677" y="127569"/>
                    <a:pt x="95677" y="127569"/>
                    <a:pt x="100233" y="127569"/>
                  </a:cubicBezTo>
                  <a:cubicBezTo>
                    <a:pt x="100233" y="127569"/>
                    <a:pt x="100233" y="127569"/>
                    <a:pt x="100233" y="143515"/>
                  </a:cubicBezTo>
                  <a:cubicBezTo>
                    <a:pt x="95677" y="143515"/>
                    <a:pt x="95677" y="143515"/>
                    <a:pt x="95677" y="143515"/>
                  </a:cubicBezTo>
                  <a:cubicBezTo>
                    <a:pt x="95677" y="143515"/>
                    <a:pt x="95677" y="143515"/>
                    <a:pt x="91121" y="143515"/>
                  </a:cubicBezTo>
                  <a:cubicBezTo>
                    <a:pt x="91121" y="143515"/>
                    <a:pt x="91121" y="143515"/>
                    <a:pt x="91121" y="127569"/>
                  </a:cubicBezTo>
                  <a:close/>
                  <a:moveTo>
                    <a:pt x="35309" y="127569"/>
                  </a:moveTo>
                  <a:cubicBezTo>
                    <a:pt x="41004" y="127569"/>
                    <a:pt x="41004" y="127569"/>
                    <a:pt x="41004" y="127569"/>
                  </a:cubicBezTo>
                  <a:cubicBezTo>
                    <a:pt x="41004" y="127569"/>
                    <a:pt x="41004" y="127569"/>
                    <a:pt x="41004" y="143515"/>
                  </a:cubicBezTo>
                  <a:cubicBezTo>
                    <a:pt x="41004" y="143515"/>
                    <a:pt x="41004" y="143515"/>
                    <a:pt x="35309" y="143515"/>
                  </a:cubicBezTo>
                  <a:close/>
                  <a:moveTo>
                    <a:pt x="407767" y="104220"/>
                  </a:moveTo>
                  <a:cubicBezTo>
                    <a:pt x="407767" y="104220"/>
                    <a:pt x="407767" y="104220"/>
                    <a:pt x="412323" y="104220"/>
                  </a:cubicBezTo>
                  <a:cubicBezTo>
                    <a:pt x="412323" y="109345"/>
                    <a:pt x="412323" y="109345"/>
                    <a:pt x="412323" y="109345"/>
                  </a:cubicBezTo>
                  <a:cubicBezTo>
                    <a:pt x="407767" y="109345"/>
                    <a:pt x="407767" y="109345"/>
                    <a:pt x="407767" y="104220"/>
                  </a:cubicBezTo>
                  <a:close/>
                  <a:moveTo>
                    <a:pt x="123013" y="104220"/>
                  </a:moveTo>
                  <a:cubicBezTo>
                    <a:pt x="123013" y="104220"/>
                    <a:pt x="128708" y="104220"/>
                    <a:pt x="128708" y="104220"/>
                  </a:cubicBezTo>
                  <a:cubicBezTo>
                    <a:pt x="128708" y="109345"/>
                    <a:pt x="128708" y="109345"/>
                    <a:pt x="128708" y="109345"/>
                  </a:cubicBezTo>
                  <a:cubicBezTo>
                    <a:pt x="123013" y="109345"/>
                    <a:pt x="123013" y="109345"/>
                    <a:pt x="123013" y="104220"/>
                  </a:cubicBezTo>
                  <a:close/>
                  <a:moveTo>
                    <a:pt x="29614" y="104220"/>
                  </a:moveTo>
                  <a:cubicBezTo>
                    <a:pt x="29614" y="104220"/>
                    <a:pt x="35309" y="104220"/>
                    <a:pt x="35309" y="104220"/>
                  </a:cubicBezTo>
                  <a:cubicBezTo>
                    <a:pt x="35309" y="109345"/>
                    <a:pt x="35309" y="109345"/>
                    <a:pt x="35309" y="109345"/>
                  </a:cubicBezTo>
                  <a:cubicBezTo>
                    <a:pt x="29614" y="109345"/>
                    <a:pt x="29614" y="109345"/>
                    <a:pt x="29614" y="104220"/>
                  </a:cubicBezTo>
                  <a:close/>
                  <a:moveTo>
                    <a:pt x="466996" y="88843"/>
                  </a:moveTo>
                  <a:cubicBezTo>
                    <a:pt x="472691" y="88843"/>
                    <a:pt x="472691" y="88843"/>
                    <a:pt x="472691" y="88843"/>
                  </a:cubicBezTo>
                  <a:cubicBezTo>
                    <a:pt x="472691" y="88843"/>
                    <a:pt x="472691" y="88843"/>
                    <a:pt x="478386" y="88843"/>
                  </a:cubicBezTo>
                  <a:cubicBezTo>
                    <a:pt x="478386" y="88843"/>
                    <a:pt x="478386" y="88843"/>
                    <a:pt x="478386" y="93969"/>
                  </a:cubicBezTo>
                  <a:cubicBezTo>
                    <a:pt x="478386" y="93969"/>
                    <a:pt x="478386" y="93969"/>
                    <a:pt x="478386" y="104220"/>
                  </a:cubicBezTo>
                  <a:cubicBezTo>
                    <a:pt x="472691" y="109345"/>
                    <a:pt x="472691" y="109345"/>
                    <a:pt x="472691" y="109345"/>
                  </a:cubicBezTo>
                  <a:cubicBezTo>
                    <a:pt x="472691" y="109345"/>
                    <a:pt x="472691" y="109345"/>
                    <a:pt x="466996" y="104220"/>
                  </a:cubicBezTo>
                  <a:cubicBezTo>
                    <a:pt x="466996" y="104220"/>
                    <a:pt x="466996" y="104220"/>
                    <a:pt x="466996" y="93969"/>
                  </a:cubicBezTo>
                  <a:cubicBezTo>
                    <a:pt x="466996" y="88843"/>
                    <a:pt x="466996" y="88843"/>
                    <a:pt x="466996" y="88843"/>
                  </a:cubicBezTo>
                  <a:close/>
                  <a:moveTo>
                    <a:pt x="439659" y="88843"/>
                  </a:moveTo>
                  <a:lnTo>
                    <a:pt x="446493" y="88843"/>
                  </a:lnTo>
                  <a:lnTo>
                    <a:pt x="446493" y="109345"/>
                  </a:lnTo>
                  <a:lnTo>
                    <a:pt x="439659" y="109345"/>
                  </a:lnTo>
                  <a:close/>
                  <a:moveTo>
                    <a:pt x="412323" y="88843"/>
                  </a:moveTo>
                  <a:cubicBezTo>
                    <a:pt x="412323" y="88843"/>
                    <a:pt x="416879" y="88843"/>
                    <a:pt x="416879" y="93969"/>
                  </a:cubicBezTo>
                  <a:cubicBezTo>
                    <a:pt x="416879" y="93969"/>
                    <a:pt x="416879" y="93969"/>
                    <a:pt x="416879" y="104220"/>
                  </a:cubicBezTo>
                  <a:cubicBezTo>
                    <a:pt x="416879" y="104220"/>
                    <a:pt x="412323" y="104220"/>
                    <a:pt x="412323" y="104220"/>
                  </a:cubicBezTo>
                  <a:lnTo>
                    <a:pt x="412323" y="93969"/>
                  </a:lnTo>
                  <a:cubicBezTo>
                    <a:pt x="412323" y="88843"/>
                    <a:pt x="412323" y="88843"/>
                    <a:pt x="412323" y="88843"/>
                  </a:cubicBezTo>
                  <a:close/>
                  <a:moveTo>
                    <a:pt x="407767" y="88843"/>
                  </a:moveTo>
                  <a:cubicBezTo>
                    <a:pt x="407767" y="88843"/>
                    <a:pt x="407767" y="88843"/>
                    <a:pt x="412323" y="88843"/>
                  </a:cubicBezTo>
                  <a:cubicBezTo>
                    <a:pt x="407767" y="88843"/>
                    <a:pt x="407767" y="88843"/>
                    <a:pt x="407767" y="93969"/>
                  </a:cubicBezTo>
                  <a:cubicBezTo>
                    <a:pt x="407767" y="88843"/>
                    <a:pt x="407767" y="88843"/>
                    <a:pt x="407767" y="88843"/>
                  </a:cubicBezTo>
                  <a:close/>
                  <a:moveTo>
                    <a:pt x="373596" y="88843"/>
                  </a:moveTo>
                  <a:cubicBezTo>
                    <a:pt x="379291" y="88843"/>
                    <a:pt x="379291" y="88843"/>
                    <a:pt x="379291" y="88843"/>
                  </a:cubicBezTo>
                  <a:cubicBezTo>
                    <a:pt x="379291" y="88843"/>
                    <a:pt x="379291" y="88843"/>
                    <a:pt x="384986" y="88843"/>
                  </a:cubicBezTo>
                  <a:cubicBezTo>
                    <a:pt x="384986" y="88843"/>
                    <a:pt x="384986" y="88843"/>
                    <a:pt x="384986" y="93969"/>
                  </a:cubicBezTo>
                  <a:cubicBezTo>
                    <a:pt x="384986" y="93969"/>
                    <a:pt x="384986" y="93969"/>
                    <a:pt x="384986" y="104220"/>
                  </a:cubicBezTo>
                  <a:cubicBezTo>
                    <a:pt x="379291" y="109345"/>
                    <a:pt x="379291" y="109345"/>
                    <a:pt x="379291" y="109345"/>
                  </a:cubicBezTo>
                  <a:cubicBezTo>
                    <a:pt x="379291" y="109345"/>
                    <a:pt x="379291" y="109345"/>
                    <a:pt x="373596" y="104220"/>
                  </a:cubicBezTo>
                  <a:cubicBezTo>
                    <a:pt x="373596" y="104220"/>
                    <a:pt x="373596" y="104220"/>
                    <a:pt x="373596" y="93969"/>
                  </a:cubicBezTo>
                  <a:cubicBezTo>
                    <a:pt x="373596" y="88843"/>
                    <a:pt x="373596" y="88843"/>
                    <a:pt x="373596" y="88843"/>
                  </a:cubicBezTo>
                  <a:close/>
                  <a:moveTo>
                    <a:pt x="345121" y="88843"/>
                  </a:moveTo>
                  <a:cubicBezTo>
                    <a:pt x="345121" y="88843"/>
                    <a:pt x="345121" y="88843"/>
                    <a:pt x="345121" y="93969"/>
                  </a:cubicBezTo>
                  <a:cubicBezTo>
                    <a:pt x="345121" y="93969"/>
                    <a:pt x="345121" y="93969"/>
                    <a:pt x="345121" y="104220"/>
                  </a:cubicBezTo>
                  <a:cubicBezTo>
                    <a:pt x="345121" y="104220"/>
                    <a:pt x="350816" y="104220"/>
                    <a:pt x="350816" y="104220"/>
                  </a:cubicBezTo>
                  <a:cubicBezTo>
                    <a:pt x="350816" y="109345"/>
                    <a:pt x="350816" y="109345"/>
                    <a:pt x="345121" y="109345"/>
                  </a:cubicBezTo>
                  <a:cubicBezTo>
                    <a:pt x="345121" y="104220"/>
                    <a:pt x="345121" y="99094"/>
                    <a:pt x="339426" y="99094"/>
                  </a:cubicBezTo>
                  <a:cubicBezTo>
                    <a:pt x="339426" y="99094"/>
                    <a:pt x="339426" y="99094"/>
                    <a:pt x="339426" y="93969"/>
                  </a:cubicBezTo>
                  <a:cubicBezTo>
                    <a:pt x="339426" y="88843"/>
                    <a:pt x="345121" y="88843"/>
                    <a:pt x="345121" y="88843"/>
                  </a:cubicBezTo>
                  <a:close/>
                  <a:moveTo>
                    <a:pt x="345121" y="88843"/>
                  </a:moveTo>
                  <a:cubicBezTo>
                    <a:pt x="350816" y="88843"/>
                    <a:pt x="350816" y="88843"/>
                    <a:pt x="350816" y="88843"/>
                  </a:cubicBezTo>
                  <a:cubicBezTo>
                    <a:pt x="350816" y="88843"/>
                    <a:pt x="350816" y="88843"/>
                    <a:pt x="350816" y="93969"/>
                  </a:cubicBezTo>
                  <a:cubicBezTo>
                    <a:pt x="350816" y="88843"/>
                    <a:pt x="345121" y="88843"/>
                    <a:pt x="345121" y="88843"/>
                  </a:cubicBezTo>
                  <a:close/>
                  <a:moveTo>
                    <a:pt x="128708" y="88843"/>
                  </a:moveTo>
                  <a:cubicBezTo>
                    <a:pt x="134403" y="88843"/>
                    <a:pt x="134403" y="88843"/>
                    <a:pt x="134403" y="93969"/>
                  </a:cubicBezTo>
                  <a:cubicBezTo>
                    <a:pt x="134403" y="93969"/>
                    <a:pt x="134403" y="93969"/>
                    <a:pt x="134403" y="104220"/>
                  </a:cubicBezTo>
                  <a:cubicBezTo>
                    <a:pt x="134403" y="104220"/>
                    <a:pt x="134403" y="104220"/>
                    <a:pt x="128708" y="104220"/>
                  </a:cubicBezTo>
                  <a:lnTo>
                    <a:pt x="128708" y="93969"/>
                  </a:lnTo>
                  <a:cubicBezTo>
                    <a:pt x="128708" y="88843"/>
                    <a:pt x="128708" y="88843"/>
                    <a:pt x="128708" y="88843"/>
                  </a:cubicBezTo>
                  <a:close/>
                  <a:moveTo>
                    <a:pt x="123013" y="88843"/>
                  </a:moveTo>
                  <a:cubicBezTo>
                    <a:pt x="123013" y="88843"/>
                    <a:pt x="123013" y="88843"/>
                    <a:pt x="128708" y="88843"/>
                  </a:cubicBezTo>
                  <a:cubicBezTo>
                    <a:pt x="128708" y="88843"/>
                    <a:pt x="123013" y="88843"/>
                    <a:pt x="123013" y="93969"/>
                  </a:cubicBezTo>
                  <a:cubicBezTo>
                    <a:pt x="123013" y="88843"/>
                    <a:pt x="123013" y="88843"/>
                    <a:pt x="123013" y="88843"/>
                  </a:cubicBezTo>
                  <a:close/>
                  <a:moveTo>
                    <a:pt x="91121" y="88843"/>
                  </a:moveTo>
                  <a:cubicBezTo>
                    <a:pt x="95677" y="88843"/>
                    <a:pt x="95677" y="88843"/>
                    <a:pt x="95677" y="88843"/>
                  </a:cubicBezTo>
                  <a:cubicBezTo>
                    <a:pt x="95677" y="88843"/>
                    <a:pt x="95677" y="88843"/>
                    <a:pt x="100233" y="88843"/>
                  </a:cubicBezTo>
                  <a:cubicBezTo>
                    <a:pt x="100233" y="88843"/>
                    <a:pt x="100233" y="88843"/>
                    <a:pt x="100233" y="93969"/>
                  </a:cubicBezTo>
                  <a:cubicBezTo>
                    <a:pt x="100233" y="93969"/>
                    <a:pt x="100233" y="93969"/>
                    <a:pt x="100233" y="104220"/>
                  </a:cubicBezTo>
                  <a:cubicBezTo>
                    <a:pt x="95677" y="109345"/>
                    <a:pt x="95677" y="109345"/>
                    <a:pt x="95677" y="109345"/>
                  </a:cubicBezTo>
                  <a:cubicBezTo>
                    <a:pt x="95677" y="109345"/>
                    <a:pt x="95677" y="109345"/>
                    <a:pt x="91121" y="104220"/>
                  </a:cubicBezTo>
                  <a:cubicBezTo>
                    <a:pt x="91121" y="104220"/>
                    <a:pt x="91121" y="104220"/>
                    <a:pt x="91121" y="93969"/>
                  </a:cubicBezTo>
                  <a:cubicBezTo>
                    <a:pt x="91121" y="88843"/>
                    <a:pt x="91121" y="88843"/>
                    <a:pt x="91121" y="88843"/>
                  </a:cubicBezTo>
                  <a:close/>
                  <a:moveTo>
                    <a:pt x="61507" y="88843"/>
                  </a:moveTo>
                  <a:lnTo>
                    <a:pt x="68341" y="88843"/>
                  </a:lnTo>
                  <a:lnTo>
                    <a:pt x="68341" y="109345"/>
                  </a:lnTo>
                  <a:lnTo>
                    <a:pt x="61507" y="109345"/>
                  </a:lnTo>
                  <a:close/>
                  <a:moveTo>
                    <a:pt x="35309" y="88843"/>
                  </a:moveTo>
                  <a:cubicBezTo>
                    <a:pt x="41004" y="88843"/>
                    <a:pt x="41004" y="88843"/>
                    <a:pt x="41004" y="93969"/>
                  </a:cubicBezTo>
                  <a:cubicBezTo>
                    <a:pt x="41004" y="93969"/>
                    <a:pt x="41004" y="93969"/>
                    <a:pt x="41004" y="104220"/>
                  </a:cubicBezTo>
                  <a:cubicBezTo>
                    <a:pt x="41004" y="104220"/>
                    <a:pt x="41004" y="104220"/>
                    <a:pt x="35309" y="104220"/>
                  </a:cubicBezTo>
                  <a:lnTo>
                    <a:pt x="35309" y="93969"/>
                  </a:lnTo>
                  <a:cubicBezTo>
                    <a:pt x="35309" y="88843"/>
                    <a:pt x="35309" y="88843"/>
                    <a:pt x="35309" y="88843"/>
                  </a:cubicBezTo>
                  <a:close/>
                  <a:moveTo>
                    <a:pt x="29614" y="88843"/>
                  </a:moveTo>
                  <a:cubicBezTo>
                    <a:pt x="29614" y="88843"/>
                    <a:pt x="29614" y="88843"/>
                    <a:pt x="35309" y="88843"/>
                  </a:cubicBezTo>
                  <a:cubicBezTo>
                    <a:pt x="35309" y="88843"/>
                    <a:pt x="29614" y="88843"/>
                    <a:pt x="29614" y="93969"/>
                  </a:cubicBezTo>
                  <a:cubicBezTo>
                    <a:pt x="29614" y="88843"/>
                    <a:pt x="29614" y="88843"/>
                    <a:pt x="29614" y="88843"/>
                  </a:cubicBezTo>
                  <a:close/>
                  <a:moveTo>
                    <a:pt x="440798" y="65494"/>
                  </a:moveTo>
                  <a:cubicBezTo>
                    <a:pt x="446493" y="65494"/>
                    <a:pt x="446493" y="65494"/>
                    <a:pt x="446493" y="65494"/>
                  </a:cubicBezTo>
                  <a:cubicBezTo>
                    <a:pt x="446493" y="70619"/>
                    <a:pt x="446493" y="70619"/>
                    <a:pt x="440798" y="70619"/>
                  </a:cubicBezTo>
                  <a:cubicBezTo>
                    <a:pt x="440798" y="70619"/>
                    <a:pt x="440798" y="70619"/>
                    <a:pt x="440798" y="65494"/>
                  </a:cubicBezTo>
                  <a:close/>
                  <a:moveTo>
                    <a:pt x="312090" y="65494"/>
                  </a:moveTo>
                  <a:cubicBezTo>
                    <a:pt x="312090" y="65494"/>
                    <a:pt x="312090" y="65494"/>
                    <a:pt x="317785" y="65494"/>
                  </a:cubicBezTo>
                  <a:cubicBezTo>
                    <a:pt x="317785" y="70619"/>
                    <a:pt x="317785" y="70619"/>
                    <a:pt x="317785" y="70619"/>
                  </a:cubicBezTo>
                  <a:cubicBezTo>
                    <a:pt x="312090" y="70619"/>
                    <a:pt x="312090" y="70619"/>
                    <a:pt x="312090" y="65494"/>
                  </a:cubicBezTo>
                  <a:close/>
                  <a:moveTo>
                    <a:pt x="61507" y="65494"/>
                  </a:moveTo>
                  <a:cubicBezTo>
                    <a:pt x="68341" y="65494"/>
                    <a:pt x="68341" y="65494"/>
                    <a:pt x="68341" y="65494"/>
                  </a:cubicBezTo>
                  <a:cubicBezTo>
                    <a:pt x="68341" y="70619"/>
                    <a:pt x="68341" y="70619"/>
                    <a:pt x="61507" y="70619"/>
                  </a:cubicBezTo>
                  <a:cubicBezTo>
                    <a:pt x="61507" y="70619"/>
                    <a:pt x="61507" y="70619"/>
                    <a:pt x="61507" y="65494"/>
                  </a:cubicBezTo>
                  <a:close/>
                  <a:moveTo>
                    <a:pt x="251234" y="59229"/>
                  </a:moveTo>
                  <a:cubicBezTo>
                    <a:pt x="306557" y="59229"/>
                    <a:pt x="350816" y="103777"/>
                    <a:pt x="350816" y="159462"/>
                  </a:cubicBezTo>
                  <a:cubicBezTo>
                    <a:pt x="350816" y="215147"/>
                    <a:pt x="306557" y="259695"/>
                    <a:pt x="251234" y="259695"/>
                  </a:cubicBezTo>
                  <a:cubicBezTo>
                    <a:pt x="201443" y="259695"/>
                    <a:pt x="157184" y="215147"/>
                    <a:pt x="157184" y="159462"/>
                  </a:cubicBezTo>
                  <a:cubicBezTo>
                    <a:pt x="157184" y="159462"/>
                    <a:pt x="157184" y="159462"/>
                    <a:pt x="251234" y="159462"/>
                  </a:cubicBezTo>
                  <a:cubicBezTo>
                    <a:pt x="251234" y="159462"/>
                    <a:pt x="251234" y="159462"/>
                    <a:pt x="251234" y="59229"/>
                  </a:cubicBezTo>
                  <a:close/>
                  <a:moveTo>
                    <a:pt x="473830" y="50117"/>
                  </a:moveTo>
                  <a:lnTo>
                    <a:pt x="476108" y="50117"/>
                  </a:lnTo>
                  <a:lnTo>
                    <a:pt x="476108" y="70619"/>
                  </a:lnTo>
                  <a:lnTo>
                    <a:pt x="473830" y="70619"/>
                  </a:lnTo>
                  <a:close/>
                  <a:moveTo>
                    <a:pt x="440798" y="50117"/>
                  </a:moveTo>
                  <a:cubicBezTo>
                    <a:pt x="440798" y="50117"/>
                    <a:pt x="440798" y="50117"/>
                    <a:pt x="440798" y="55243"/>
                  </a:cubicBezTo>
                  <a:cubicBezTo>
                    <a:pt x="440798" y="55243"/>
                    <a:pt x="440798" y="55243"/>
                    <a:pt x="440798" y="65494"/>
                  </a:cubicBezTo>
                  <a:cubicBezTo>
                    <a:pt x="440798" y="65494"/>
                    <a:pt x="435103" y="65494"/>
                    <a:pt x="435103" y="65494"/>
                  </a:cubicBezTo>
                  <a:cubicBezTo>
                    <a:pt x="435103" y="65494"/>
                    <a:pt x="435103" y="65494"/>
                    <a:pt x="435103" y="55243"/>
                  </a:cubicBezTo>
                  <a:cubicBezTo>
                    <a:pt x="435103" y="50117"/>
                    <a:pt x="440798" y="50117"/>
                    <a:pt x="440798" y="50117"/>
                  </a:cubicBezTo>
                  <a:close/>
                  <a:moveTo>
                    <a:pt x="440798" y="50117"/>
                  </a:moveTo>
                  <a:cubicBezTo>
                    <a:pt x="446493" y="50117"/>
                    <a:pt x="446493" y="50117"/>
                    <a:pt x="446493" y="50117"/>
                  </a:cubicBezTo>
                  <a:cubicBezTo>
                    <a:pt x="446493" y="50117"/>
                    <a:pt x="446493" y="50117"/>
                    <a:pt x="446493" y="55243"/>
                  </a:cubicBezTo>
                  <a:cubicBezTo>
                    <a:pt x="446493" y="50117"/>
                    <a:pt x="446493" y="50117"/>
                    <a:pt x="440798" y="50117"/>
                  </a:cubicBezTo>
                  <a:close/>
                  <a:moveTo>
                    <a:pt x="407767" y="50117"/>
                  </a:moveTo>
                  <a:lnTo>
                    <a:pt x="412323" y="50117"/>
                  </a:lnTo>
                  <a:lnTo>
                    <a:pt x="412323" y="70619"/>
                  </a:lnTo>
                  <a:lnTo>
                    <a:pt x="407767" y="70619"/>
                  </a:lnTo>
                  <a:close/>
                  <a:moveTo>
                    <a:pt x="378152" y="50117"/>
                  </a:moveTo>
                  <a:lnTo>
                    <a:pt x="380430" y="50117"/>
                  </a:lnTo>
                  <a:lnTo>
                    <a:pt x="380430" y="70619"/>
                  </a:lnTo>
                  <a:lnTo>
                    <a:pt x="378152" y="70619"/>
                  </a:lnTo>
                  <a:close/>
                  <a:moveTo>
                    <a:pt x="346260" y="50117"/>
                  </a:moveTo>
                  <a:lnTo>
                    <a:pt x="350816" y="50117"/>
                  </a:lnTo>
                  <a:lnTo>
                    <a:pt x="350816" y="70619"/>
                  </a:lnTo>
                  <a:lnTo>
                    <a:pt x="346260" y="70619"/>
                  </a:lnTo>
                  <a:close/>
                  <a:moveTo>
                    <a:pt x="317785" y="50117"/>
                  </a:moveTo>
                  <a:cubicBezTo>
                    <a:pt x="317785" y="50117"/>
                    <a:pt x="323480" y="50117"/>
                    <a:pt x="323480" y="55243"/>
                  </a:cubicBezTo>
                  <a:cubicBezTo>
                    <a:pt x="323480" y="55243"/>
                    <a:pt x="323480" y="55243"/>
                    <a:pt x="323480" y="65494"/>
                  </a:cubicBezTo>
                  <a:cubicBezTo>
                    <a:pt x="323480" y="65494"/>
                    <a:pt x="317785" y="65494"/>
                    <a:pt x="317785" y="65494"/>
                  </a:cubicBezTo>
                  <a:cubicBezTo>
                    <a:pt x="317785" y="65494"/>
                    <a:pt x="317785" y="65494"/>
                    <a:pt x="317785" y="55243"/>
                  </a:cubicBezTo>
                  <a:cubicBezTo>
                    <a:pt x="317785" y="50117"/>
                    <a:pt x="317785" y="50117"/>
                    <a:pt x="317785" y="50117"/>
                  </a:cubicBezTo>
                  <a:close/>
                  <a:moveTo>
                    <a:pt x="312090" y="50117"/>
                  </a:moveTo>
                  <a:cubicBezTo>
                    <a:pt x="312090" y="50117"/>
                    <a:pt x="312090" y="50117"/>
                    <a:pt x="317785" y="50117"/>
                  </a:cubicBezTo>
                  <a:cubicBezTo>
                    <a:pt x="312090" y="50117"/>
                    <a:pt x="312090" y="50117"/>
                    <a:pt x="312090" y="55243"/>
                  </a:cubicBezTo>
                  <a:cubicBezTo>
                    <a:pt x="312090" y="50117"/>
                    <a:pt x="312090" y="50117"/>
                    <a:pt x="312090" y="50117"/>
                  </a:cubicBezTo>
                  <a:close/>
                  <a:moveTo>
                    <a:pt x="157184" y="50117"/>
                  </a:moveTo>
                  <a:lnTo>
                    <a:pt x="161740" y="50117"/>
                  </a:lnTo>
                  <a:lnTo>
                    <a:pt x="161740" y="70619"/>
                  </a:lnTo>
                  <a:lnTo>
                    <a:pt x="157184" y="70619"/>
                  </a:lnTo>
                  <a:close/>
                  <a:moveTo>
                    <a:pt x="123013" y="50117"/>
                  </a:moveTo>
                  <a:lnTo>
                    <a:pt x="129847" y="50117"/>
                  </a:lnTo>
                  <a:lnTo>
                    <a:pt x="129847" y="70619"/>
                  </a:lnTo>
                  <a:lnTo>
                    <a:pt x="123013" y="70619"/>
                  </a:lnTo>
                  <a:close/>
                  <a:moveTo>
                    <a:pt x="95677" y="50117"/>
                  </a:moveTo>
                  <a:lnTo>
                    <a:pt x="97955" y="50117"/>
                  </a:lnTo>
                  <a:lnTo>
                    <a:pt x="97955" y="70619"/>
                  </a:lnTo>
                  <a:lnTo>
                    <a:pt x="95677" y="70619"/>
                  </a:lnTo>
                  <a:close/>
                  <a:moveTo>
                    <a:pt x="61507" y="50117"/>
                  </a:moveTo>
                  <a:cubicBezTo>
                    <a:pt x="68341" y="50117"/>
                    <a:pt x="68341" y="50117"/>
                    <a:pt x="68341" y="50117"/>
                  </a:cubicBezTo>
                  <a:cubicBezTo>
                    <a:pt x="68341" y="50117"/>
                    <a:pt x="68341" y="50117"/>
                    <a:pt x="68341" y="55243"/>
                  </a:cubicBezTo>
                  <a:cubicBezTo>
                    <a:pt x="68341" y="50117"/>
                    <a:pt x="68341" y="50117"/>
                    <a:pt x="61507" y="50117"/>
                  </a:cubicBezTo>
                  <a:close/>
                  <a:moveTo>
                    <a:pt x="29614" y="50117"/>
                  </a:moveTo>
                  <a:lnTo>
                    <a:pt x="34170" y="50117"/>
                  </a:lnTo>
                  <a:lnTo>
                    <a:pt x="34170" y="70619"/>
                  </a:lnTo>
                  <a:lnTo>
                    <a:pt x="29614" y="70619"/>
                  </a:lnTo>
                  <a:close/>
                  <a:moveTo>
                    <a:pt x="234637" y="43282"/>
                  </a:moveTo>
                  <a:lnTo>
                    <a:pt x="234637" y="143515"/>
                  </a:lnTo>
                  <a:cubicBezTo>
                    <a:pt x="234637" y="143515"/>
                    <a:pt x="234637" y="143515"/>
                    <a:pt x="138960" y="143515"/>
                  </a:cubicBezTo>
                  <a:cubicBezTo>
                    <a:pt x="138960" y="87830"/>
                    <a:pt x="178356" y="43282"/>
                    <a:pt x="234637" y="43282"/>
                  </a:cubicBezTo>
                  <a:close/>
                  <a:moveTo>
                    <a:pt x="312615" y="27826"/>
                  </a:moveTo>
                  <a:cubicBezTo>
                    <a:pt x="312615" y="27826"/>
                    <a:pt x="312615" y="27826"/>
                    <a:pt x="318198" y="27826"/>
                  </a:cubicBezTo>
                  <a:cubicBezTo>
                    <a:pt x="318198" y="27826"/>
                    <a:pt x="318198" y="27826"/>
                    <a:pt x="318198" y="33392"/>
                  </a:cubicBezTo>
                  <a:cubicBezTo>
                    <a:pt x="312615" y="33392"/>
                    <a:pt x="312615" y="33392"/>
                    <a:pt x="312615" y="33392"/>
                  </a:cubicBezTo>
                  <a:cubicBezTo>
                    <a:pt x="312615" y="27826"/>
                    <a:pt x="312615" y="27826"/>
                    <a:pt x="312615" y="27826"/>
                  </a:cubicBezTo>
                  <a:close/>
                  <a:moveTo>
                    <a:pt x="251209" y="27826"/>
                  </a:moveTo>
                  <a:cubicBezTo>
                    <a:pt x="256791" y="27826"/>
                    <a:pt x="256791" y="27826"/>
                    <a:pt x="256791" y="27826"/>
                  </a:cubicBezTo>
                  <a:cubicBezTo>
                    <a:pt x="256791" y="27826"/>
                    <a:pt x="256791" y="27826"/>
                    <a:pt x="256791" y="33392"/>
                  </a:cubicBezTo>
                  <a:cubicBezTo>
                    <a:pt x="256791" y="33392"/>
                    <a:pt x="256791" y="33392"/>
                    <a:pt x="251209" y="33392"/>
                  </a:cubicBezTo>
                  <a:cubicBezTo>
                    <a:pt x="251209" y="27826"/>
                    <a:pt x="251209" y="27826"/>
                    <a:pt x="251209" y="27826"/>
                  </a:cubicBezTo>
                  <a:close/>
                  <a:moveTo>
                    <a:pt x="156308" y="27826"/>
                  </a:moveTo>
                  <a:cubicBezTo>
                    <a:pt x="161890" y="27826"/>
                    <a:pt x="161890" y="27826"/>
                    <a:pt x="161890" y="27826"/>
                  </a:cubicBezTo>
                  <a:cubicBezTo>
                    <a:pt x="161890" y="27826"/>
                    <a:pt x="161890" y="27826"/>
                    <a:pt x="161890" y="33392"/>
                  </a:cubicBezTo>
                  <a:cubicBezTo>
                    <a:pt x="161890" y="33392"/>
                    <a:pt x="161890" y="33392"/>
                    <a:pt x="156308" y="33392"/>
                  </a:cubicBezTo>
                  <a:cubicBezTo>
                    <a:pt x="156308" y="27826"/>
                    <a:pt x="156308" y="27826"/>
                    <a:pt x="156308" y="27826"/>
                  </a:cubicBezTo>
                  <a:close/>
                  <a:moveTo>
                    <a:pt x="61407" y="27826"/>
                  </a:moveTo>
                  <a:cubicBezTo>
                    <a:pt x="66989" y="27826"/>
                    <a:pt x="66989" y="27826"/>
                    <a:pt x="66989" y="27826"/>
                  </a:cubicBezTo>
                  <a:cubicBezTo>
                    <a:pt x="66989" y="27826"/>
                    <a:pt x="66989" y="27826"/>
                    <a:pt x="66989" y="33392"/>
                  </a:cubicBezTo>
                  <a:cubicBezTo>
                    <a:pt x="66989" y="33392"/>
                    <a:pt x="66989" y="33392"/>
                    <a:pt x="61407" y="33392"/>
                  </a:cubicBezTo>
                  <a:cubicBezTo>
                    <a:pt x="61407" y="27826"/>
                    <a:pt x="61407" y="27826"/>
                    <a:pt x="61407" y="27826"/>
                  </a:cubicBezTo>
                  <a:close/>
                  <a:moveTo>
                    <a:pt x="39077" y="16696"/>
                  </a:moveTo>
                  <a:cubicBezTo>
                    <a:pt x="39077" y="16696"/>
                    <a:pt x="39077" y="16696"/>
                    <a:pt x="39077" y="27826"/>
                  </a:cubicBezTo>
                  <a:cubicBezTo>
                    <a:pt x="39077" y="27826"/>
                    <a:pt x="39077" y="27826"/>
                    <a:pt x="33494" y="33392"/>
                  </a:cubicBezTo>
                  <a:cubicBezTo>
                    <a:pt x="27912" y="33392"/>
                    <a:pt x="27912" y="33392"/>
                    <a:pt x="27912" y="33392"/>
                  </a:cubicBezTo>
                  <a:cubicBezTo>
                    <a:pt x="27912" y="27826"/>
                    <a:pt x="27912" y="27826"/>
                    <a:pt x="27912" y="27826"/>
                  </a:cubicBezTo>
                  <a:cubicBezTo>
                    <a:pt x="27912" y="27826"/>
                    <a:pt x="33494" y="27826"/>
                    <a:pt x="33494" y="27826"/>
                  </a:cubicBezTo>
                  <a:cubicBezTo>
                    <a:pt x="33494" y="27826"/>
                    <a:pt x="33494" y="27826"/>
                    <a:pt x="33494" y="22261"/>
                  </a:cubicBezTo>
                  <a:cubicBezTo>
                    <a:pt x="33494" y="22261"/>
                    <a:pt x="33494" y="22261"/>
                    <a:pt x="27912" y="22261"/>
                  </a:cubicBezTo>
                  <a:cubicBezTo>
                    <a:pt x="22330" y="27826"/>
                    <a:pt x="16747" y="33392"/>
                    <a:pt x="16747" y="44523"/>
                  </a:cubicBezTo>
                  <a:cubicBezTo>
                    <a:pt x="16747" y="44523"/>
                    <a:pt x="16747" y="44523"/>
                    <a:pt x="16747" y="267135"/>
                  </a:cubicBezTo>
                  <a:cubicBezTo>
                    <a:pt x="16747" y="278265"/>
                    <a:pt x="22330" y="283831"/>
                    <a:pt x="27912" y="289396"/>
                  </a:cubicBezTo>
                  <a:cubicBezTo>
                    <a:pt x="27912" y="289396"/>
                    <a:pt x="27912" y="289396"/>
                    <a:pt x="27912" y="278265"/>
                  </a:cubicBezTo>
                  <a:cubicBezTo>
                    <a:pt x="27912" y="278265"/>
                    <a:pt x="27912" y="278265"/>
                    <a:pt x="33494" y="278265"/>
                  </a:cubicBezTo>
                  <a:cubicBezTo>
                    <a:pt x="33494" y="278265"/>
                    <a:pt x="33494" y="278265"/>
                    <a:pt x="33494" y="289396"/>
                  </a:cubicBezTo>
                  <a:cubicBezTo>
                    <a:pt x="39077" y="294961"/>
                    <a:pt x="39077" y="294961"/>
                    <a:pt x="44659" y="294961"/>
                  </a:cubicBezTo>
                  <a:cubicBezTo>
                    <a:pt x="44659" y="294961"/>
                    <a:pt x="44659" y="294961"/>
                    <a:pt x="61407" y="294961"/>
                  </a:cubicBezTo>
                  <a:cubicBezTo>
                    <a:pt x="61407" y="294961"/>
                    <a:pt x="61407" y="294961"/>
                    <a:pt x="66989" y="294961"/>
                  </a:cubicBezTo>
                  <a:cubicBezTo>
                    <a:pt x="66989" y="294961"/>
                    <a:pt x="66989" y="294961"/>
                    <a:pt x="94901" y="294961"/>
                  </a:cubicBezTo>
                  <a:cubicBezTo>
                    <a:pt x="94901" y="294961"/>
                    <a:pt x="94901" y="294961"/>
                    <a:pt x="122813" y="294961"/>
                  </a:cubicBezTo>
                  <a:cubicBezTo>
                    <a:pt x="122813" y="294961"/>
                    <a:pt x="122813" y="294961"/>
                    <a:pt x="122813" y="278265"/>
                  </a:cubicBezTo>
                  <a:cubicBezTo>
                    <a:pt x="122813" y="278265"/>
                    <a:pt x="122813" y="278265"/>
                    <a:pt x="128396" y="278265"/>
                  </a:cubicBezTo>
                  <a:cubicBezTo>
                    <a:pt x="128396" y="278265"/>
                    <a:pt x="128396" y="278265"/>
                    <a:pt x="128396" y="294961"/>
                  </a:cubicBezTo>
                  <a:cubicBezTo>
                    <a:pt x="128396" y="294961"/>
                    <a:pt x="128396" y="294961"/>
                    <a:pt x="156308" y="294961"/>
                  </a:cubicBezTo>
                  <a:cubicBezTo>
                    <a:pt x="156308" y="294961"/>
                    <a:pt x="156308" y="294961"/>
                    <a:pt x="156308" y="278265"/>
                  </a:cubicBezTo>
                  <a:cubicBezTo>
                    <a:pt x="156308" y="278265"/>
                    <a:pt x="156308" y="278265"/>
                    <a:pt x="161890" y="278265"/>
                  </a:cubicBezTo>
                  <a:cubicBezTo>
                    <a:pt x="161890" y="278265"/>
                    <a:pt x="161890" y="278265"/>
                    <a:pt x="161890" y="294961"/>
                  </a:cubicBezTo>
                  <a:cubicBezTo>
                    <a:pt x="161890" y="294961"/>
                    <a:pt x="161890" y="294961"/>
                    <a:pt x="184220" y="294961"/>
                  </a:cubicBezTo>
                  <a:cubicBezTo>
                    <a:pt x="184220" y="294961"/>
                    <a:pt x="184220" y="294961"/>
                    <a:pt x="184220" y="283831"/>
                  </a:cubicBezTo>
                  <a:cubicBezTo>
                    <a:pt x="184220" y="278265"/>
                    <a:pt x="184220" y="278265"/>
                    <a:pt x="184220" y="278265"/>
                  </a:cubicBezTo>
                  <a:cubicBezTo>
                    <a:pt x="189802" y="278265"/>
                    <a:pt x="189802" y="278265"/>
                    <a:pt x="189802" y="278265"/>
                  </a:cubicBezTo>
                  <a:cubicBezTo>
                    <a:pt x="189802" y="278265"/>
                    <a:pt x="195385" y="278265"/>
                    <a:pt x="195385" y="278265"/>
                  </a:cubicBezTo>
                  <a:cubicBezTo>
                    <a:pt x="195385" y="278265"/>
                    <a:pt x="195385" y="278265"/>
                    <a:pt x="195385" y="283831"/>
                  </a:cubicBezTo>
                  <a:cubicBezTo>
                    <a:pt x="195385" y="283831"/>
                    <a:pt x="195385" y="283831"/>
                    <a:pt x="195385" y="294961"/>
                  </a:cubicBezTo>
                  <a:cubicBezTo>
                    <a:pt x="195385" y="294961"/>
                    <a:pt x="195385" y="294961"/>
                    <a:pt x="217714" y="294961"/>
                  </a:cubicBezTo>
                  <a:cubicBezTo>
                    <a:pt x="217714" y="294961"/>
                    <a:pt x="217714" y="294961"/>
                    <a:pt x="217714" y="278265"/>
                  </a:cubicBezTo>
                  <a:cubicBezTo>
                    <a:pt x="217714" y="278265"/>
                    <a:pt x="217714" y="278265"/>
                    <a:pt x="223297" y="278265"/>
                  </a:cubicBezTo>
                  <a:cubicBezTo>
                    <a:pt x="223297" y="278265"/>
                    <a:pt x="223297" y="278265"/>
                    <a:pt x="223297" y="294961"/>
                  </a:cubicBezTo>
                  <a:cubicBezTo>
                    <a:pt x="223297" y="294961"/>
                    <a:pt x="223297" y="294961"/>
                    <a:pt x="251209" y="294961"/>
                  </a:cubicBezTo>
                  <a:cubicBezTo>
                    <a:pt x="251209" y="294961"/>
                    <a:pt x="251209" y="294961"/>
                    <a:pt x="251209" y="278265"/>
                  </a:cubicBezTo>
                  <a:cubicBezTo>
                    <a:pt x="251209" y="278265"/>
                    <a:pt x="251209" y="278265"/>
                    <a:pt x="256791" y="278265"/>
                  </a:cubicBezTo>
                  <a:cubicBezTo>
                    <a:pt x="256791" y="278265"/>
                    <a:pt x="256791" y="278265"/>
                    <a:pt x="256791" y="294961"/>
                  </a:cubicBezTo>
                  <a:cubicBezTo>
                    <a:pt x="256791" y="294961"/>
                    <a:pt x="256791" y="294961"/>
                    <a:pt x="284703" y="294961"/>
                  </a:cubicBezTo>
                  <a:cubicBezTo>
                    <a:pt x="284703" y="294961"/>
                    <a:pt x="284703" y="294961"/>
                    <a:pt x="312615" y="294961"/>
                  </a:cubicBezTo>
                  <a:cubicBezTo>
                    <a:pt x="312615" y="294961"/>
                    <a:pt x="312615" y="294961"/>
                    <a:pt x="318198" y="294961"/>
                  </a:cubicBezTo>
                  <a:cubicBezTo>
                    <a:pt x="318198" y="294961"/>
                    <a:pt x="318198" y="294961"/>
                    <a:pt x="318198" y="283831"/>
                  </a:cubicBezTo>
                  <a:cubicBezTo>
                    <a:pt x="318198" y="278265"/>
                    <a:pt x="318198" y="278265"/>
                    <a:pt x="318198" y="278265"/>
                  </a:cubicBezTo>
                  <a:cubicBezTo>
                    <a:pt x="318198" y="278265"/>
                    <a:pt x="323780" y="278265"/>
                    <a:pt x="323780" y="283831"/>
                  </a:cubicBezTo>
                  <a:cubicBezTo>
                    <a:pt x="323780" y="283831"/>
                    <a:pt x="323780" y="283831"/>
                    <a:pt x="323780" y="294961"/>
                  </a:cubicBezTo>
                  <a:lnTo>
                    <a:pt x="329973" y="294961"/>
                  </a:lnTo>
                  <a:cubicBezTo>
                    <a:pt x="333898" y="294961"/>
                    <a:pt x="339132" y="294961"/>
                    <a:pt x="346110" y="294961"/>
                  </a:cubicBezTo>
                  <a:cubicBezTo>
                    <a:pt x="346110" y="294961"/>
                    <a:pt x="346110" y="294961"/>
                    <a:pt x="346110" y="278265"/>
                  </a:cubicBezTo>
                  <a:cubicBezTo>
                    <a:pt x="346110" y="278265"/>
                    <a:pt x="346110" y="278265"/>
                    <a:pt x="351692" y="278265"/>
                  </a:cubicBezTo>
                  <a:cubicBezTo>
                    <a:pt x="351692" y="278265"/>
                    <a:pt x="351692" y="278265"/>
                    <a:pt x="351692" y="294961"/>
                  </a:cubicBezTo>
                  <a:cubicBezTo>
                    <a:pt x="351692" y="294961"/>
                    <a:pt x="351692" y="294961"/>
                    <a:pt x="379604" y="294961"/>
                  </a:cubicBezTo>
                  <a:cubicBezTo>
                    <a:pt x="379604" y="294961"/>
                    <a:pt x="379604" y="294961"/>
                    <a:pt x="407517" y="294961"/>
                  </a:cubicBezTo>
                  <a:cubicBezTo>
                    <a:pt x="407517" y="294961"/>
                    <a:pt x="407517" y="294961"/>
                    <a:pt x="407517" y="278265"/>
                  </a:cubicBezTo>
                  <a:cubicBezTo>
                    <a:pt x="407517" y="278265"/>
                    <a:pt x="407517" y="278265"/>
                    <a:pt x="413099" y="278265"/>
                  </a:cubicBezTo>
                  <a:cubicBezTo>
                    <a:pt x="413099" y="278265"/>
                    <a:pt x="413099" y="278265"/>
                    <a:pt x="413099" y="294961"/>
                  </a:cubicBezTo>
                  <a:cubicBezTo>
                    <a:pt x="413099" y="294961"/>
                    <a:pt x="413099" y="294961"/>
                    <a:pt x="424874" y="294961"/>
                  </a:cubicBezTo>
                  <a:lnTo>
                    <a:pt x="435429" y="294961"/>
                  </a:lnTo>
                  <a:cubicBezTo>
                    <a:pt x="435429" y="294961"/>
                    <a:pt x="435429" y="294961"/>
                    <a:pt x="435429" y="283831"/>
                  </a:cubicBezTo>
                  <a:cubicBezTo>
                    <a:pt x="435429" y="278265"/>
                    <a:pt x="441011" y="278265"/>
                    <a:pt x="441011" y="278265"/>
                  </a:cubicBezTo>
                  <a:cubicBezTo>
                    <a:pt x="441011" y="278265"/>
                    <a:pt x="441011" y="278265"/>
                    <a:pt x="441011" y="283831"/>
                  </a:cubicBezTo>
                  <a:cubicBezTo>
                    <a:pt x="441011" y="283831"/>
                    <a:pt x="441011" y="283831"/>
                    <a:pt x="441011" y="294961"/>
                  </a:cubicBezTo>
                  <a:cubicBezTo>
                    <a:pt x="441011" y="294961"/>
                    <a:pt x="441011" y="294961"/>
                    <a:pt x="446593" y="294961"/>
                  </a:cubicBezTo>
                  <a:cubicBezTo>
                    <a:pt x="446593" y="294961"/>
                    <a:pt x="446593" y="294961"/>
                    <a:pt x="463341" y="294961"/>
                  </a:cubicBezTo>
                  <a:cubicBezTo>
                    <a:pt x="463341" y="294961"/>
                    <a:pt x="468923" y="294961"/>
                    <a:pt x="474506" y="289396"/>
                  </a:cubicBezTo>
                  <a:cubicBezTo>
                    <a:pt x="485670" y="283831"/>
                    <a:pt x="485670" y="278265"/>
                    <a:pt x="485670" y="267135"/>
                  </a:cubicBezTo>
                  <a:cubicBezTo>
                    <a:pt x="485670" y="267135"/>
                    <a:pt x="485670" y="267135"/>
                    <a:pt x="485670" y="44523"/>
                  </a:cubicBezTo>
                  <a:cubicBezTo>
                    <a:pt x="485670" y="33392"/>
                    <a:pt x="485670" y="27826"/>
                    <a:pt x="480088" y="22261"/>
                  </a:cubicBezTo>
                  <a:cubicBezTo>
                    <a:pt x="480088" y="22261"/>
                    <a:pt x="480088" y="22261"/>
                    <a:pt x="480088" y="27826"/>
                  </a:cubicBezTo>
                  <a:cubicBezTo>
                    <a:pt x="480088" y="27826"/>
                    <a:pt x="480088" y="27826"/>
                    <a:pt x="480088" y="33392"/>
                  </a:cubicBezTo>
                  <a:cubicBezTo>
                    <a:pt x="474506" y="33392"/>
                    <a:pt x="474506" y="33392"/>
                    <a:pt x="474506" y="33392"/>
                  </a:cubicBezTo>
                  <a:cubicBezTo>
                    <a:pt x="474506" y="33392"/>
                    <a:pt x="474506" y="33392"/>
                    <a:pt x="468923" y="33392"/>
                  </a:cubicBezTo>
                  <a:cubicBezTo>
                    <a:pt x="468923" y="27826"/>
                    <a:pt x="468923" y="27826"/>
                    <a:pt x="468923" y="27826"/>
                  </a:cubicBezTo>
                  <a:cubicBezTo>
                    <a:pt x="468923" y="27826"/>
                    <a:pt x="468923" y="27826"/>
                    <a:pt x="468923" y="16696"/>
                  </a:cubicBezTo>
                  <a:cubicBezTo>
                    <a:pt x="468923" y="16696"/>
                    <a:pt x="463341" y="16696"/>
                    <a:pt x="463341" y="16696"/>
                  </a:cubicBezTo>
                  <a:cubicBezTo>
                    <a:pt x="463341" y="16696"/>
                    <a:pt x="463341" y="16696"/>
                    <a:pt x="446593" y="16696"/>
                  </a:cubicBezTo>
                  <a:cubicBezTo>
                    <a:pt x="446593" y="16696"/>
                    <a:pt x="446593" y="16696"/>
                    <a:pt x="441011" y="16696"/>
                  </a:cubicBezTo>
                  <a:lnTo>
                    <a:pt x="441011" y="27826"/>
                  </a:lnTo>
                  <a:cubicBezTo>
                    <a:pt x="446593" y="27826"/>
                    <a:pt x="446593" y="27826"/>
                    <a:pt x="446593" y="27826"/>
                  </a:cubicBezTo>
                  <a:cubicBezTo>
                    <a:pt x="446593" y="27826"/>
                    <a:pt x="446593" y="27826"/>
                    <a:pt x="446593" y="33392"/>
                  </a:cubicBezTo>
                  <a:cubicBezTo>
                    <a:pt x="446593" y="33392"/>
                    <a:pt x="446593" y="33392"/>
                    <a:pt x="441011" y="33392"/>
                  </a:cubicBezTo>
                  <a:cubicBezTo>
                    <a:pt x="441011" y="27826"/>
                    <a:pt x="435429" y="27826"/>
                    <a:pt x="435429" y="27826"/>
                  </a:cubicBezTo>
                  <a:cubicBezTo>
                    <a:pt x="435429" y="27826"/>
                    <a:pt x="435429" y="27826"/>
                    <a:pt x="435429" y="16696"/>
                  </a:cubicBezTo>
                  <a:cubicBezTo>
                    <a:pt x="435429" y="16696"/>
                    <a:pt x="435429" y="16696"/>
                    <a:pt x="418681" y="16696"/>
                  </a:cubicBezTo>
                  <a:cubicBezTo>
                    <a:pt x="418681" y="16696"/>
                    <a:pt x="418681" y="16696"/>
                    <a:pt x="418681" y="27826"/>
                  </a:cubicBezTo>
                  <a:cubicBezTo>
                    <a:pt x="418681" y="27826"/>
                    <a:pt x="413099" y="27826"/>
                    <a:pt x="413099" y="33392"/>
                  </a:cubicBezTo>
                  <a:cubicBezTo>
                    <a:pt x="407517" y="33392"/>
                    <a:pt x="407517" y="33392"/>
                    <a:pt x="407517" y="33392"/>
                  </a:cubicBezTo>
                  <a:cubicBezTo>
                    <a:pt x="407517" y="27826"/>
                    <a:pt x="407517" y="27826"/>
                    <a:pt x="407517" y="27826"/>
                  </a:cubicBezTo>
                  <a:cubicBezTo>
                    <a:pt x="407517" y="27826"/>
                    <a:pt x="407517" y="27826"/>
                    <a:pt x="413099" y="27826"/>
                  </a:cubicBezTo>
                  <a:cubicBezTo>
                    <a:pt x="413099" y="27826"/>
                    <a:pt x="413099" y="27826"/>
                    <a:pt x="413099" y="16696"/>
                  </a:cubicBezTo>
                  <a:cubicBezTo>
                    <a:pt x="413099" y="16696"/>
                    <a:pt x="413099" y="16696"/>
                    <a:pt x="407517" y="16696"/>
                  </a:cubicBezTo>
                  <a:cubicBezTo>
                    <a:pt x="407517" y="16696"/>
                    <a:pt x="407517" y="16696"/>
                    <a:pt x="385187" y="16696"/>
                  </a:cubicBezTo>
                  <a:cubicBezTo>
                    <a:pt x="385187" y="16696"/>
                    <a:pt x="385187" y="16696"/>
                    <a:pt x="385187" y="27826"/>
                  </a:cubicBezTo>
                  <a:cubicBezTo>
                    <a:pt x="385187" y="27826"/>
                    <a:pt x="385187" y="27826"/>
                    <a:pt x="385187" y="33392"/>
                  </a:cubicBezTo>
                  <a:cubicBezTo>
                    <a:pt x="379604" y="33392"/>
                    <a:pt x="379604" y="33392"/>
                    <a:pt x="379604" y="33392"/>
                  </a:cubicBezTo>
                  <a:cubicBezTo>
                    <a:pt x="379604" y="33392"/>
                    <a:pt x="379604" y="33392"/>
                    <a:pt x="374022" y="33392"/>
                  </a:cubicBezTo>
                  <a:cubicBezTo>
                    <a:pt x="374022" y="27826"/>
                    <a:pt x="374022" y="27826"/>
                    <a:pt x="374022" y="27826"/>
                  </a:cubicBezTo>
                  <a:cubicBezTo>
                    <a:pt x="374022" y="27826"/>
                    <a:pt x="374022" y="27826"/>
                    <a:pt x="374022" y="16696"/>
                  </a:cubicBezTo>
                  <a:cubicBezTo>
                    <a:pt x="374022" y="16696"/>
                    <a:pt x="374022" y="16696"/>
                    <a:pt x="351692" y="16696"/>
                  </a:cubicBezTo>
                  <a:cubicBezTo>
                    <a:pt x="351692" y="16696"/>
                    <a:pt x="351692" y="16696"/>
                    <a:pt x="346110" y="16696"/>
                  </a:cubicBezTo>
                  <a:lnTo>
                    <a:pt x="346110" y="27826"/>
                  </a:lnTo>
                  <a:cubicBezTo>
                    <a:pt x="346110" y="27826"/>
                    <a:pt x="351692" y="27826"/>
                    <a:pt x="351692" y="27826"/>
                  </a:cubicBezTo>
                  <a:cubicBezTo>
                    <a:pt x="351692" y="27826"/>
                    <a:pt x="351692" y="27826"/>
                    <a:pt x="351692" y="33392"/>
                  </a:cubicBezTo>
                  <a:cubicBezTo>
                    <a:pt x="351692" y="33392"/>
                    <a:pt x="351692" y="33392"/>
                    <a:pt x="346110" y="33392"/>
                  </a:cubicBezTo>
                  <a:cubicBezTo>
                    <a:pt x="340528" y="27826"/>
                    <a:pt x="340528" y="27826"/>
                    <a:pt x="340528" y="27826"/>
                  </a:cubicBezTo>
                  <a:cubicBezTo>
                    <a:pt x="340528" y="27826"/>
                    <a:pt x="340528" y="27826"/>
                    <a:pt x="340528" y="16696"/>
                  </a:cubicBezTo>
                  <a:cubicBezTo>
                    <a:pt x="340528" y="16696"/>
                    <a:pt x="340528" y="16696"/>
                    <a:pt x="318198" y="16696"/>
                  </a:cubicBezTo>
                  <a:cubicBezTo>
                    <a:pt x="318198" y="16696"/>
                    <a:pt x="318198" y="16696"/>
                    <a:pt x="312615" y="16696"/>
                  </a:cubicBezTo>
                  <a:cubicBezTo>
                    <a:pt x="312615" y="16696"/>
                    <a:pt x="312615" y="16696"/>
                    <a:pt x="290286" y="16696"/>
                  </a:cubicBezTo>
                  <a:cubicBezTo>
                    <a:pt x="290286" y="16696"/>
                    <a:pt x="290286" y="16696"/>
                    <a:pt x="290286" y="27826"/>
                  </a:cubicBezTo>
                  <a:cubicBezTo>
                    <a:pt x="290286" y="27826"/>
                    <a:pt x="290286" y="27826"/>
                    <a:pt x="290286" y="33392"/>
                  </a:cubicBezTo>
                  <a:cubicBezTo>
                    <a:pt x="284703" y="33392"/>
                    <a:pt x="284703" y="33392"/>
                    <a:pt x="284703" y="33392"/>
                  </a:cubicBezTo>
                  <a:cubicBezTo>
                    <a:pt x="284703" y="33392"/>
                    <a:pt x="279121" y="33392"/>
                    <a:pt x="279121" y="33392"/>
                  </a:cubicBezTo>
                  <a:cubicBezTo>
                    <a:pt x="279121" y="27826"/>
                    <a:pt x="279121" y="27826"/>
                    <a:pt x="279121" y="27826"/>
                  </a:cubicBezTo>
                  <a:cubicBezTo>
                    <a:pt x="279121" y="27826"/>
                    <a:pt x="279121" y="27826"/>
                    <a:pt x="279121" y="16696"/>
                  </a:cubicBezTo>
                  <a:cubicBezTo>
                    <a:pt x="279121" y="16696"/>
                    <a:pt x="279121" y="16696"/>
                    <a:pt x="256791" y="16696"/>
                  </a:cubicBezTo>
                  <a:cubicBezTo>
                    <a:pt x="256791" y="16696"/>
                    <a:pt x="256791" y="16696"/>
                    <a:pt x="251209" y="16696"/>
                  </a:cubicBezTo>
                  <a:cubicBezTo>
                    <a:pt x="251209" y="16696"/>
                    <a:pt x="251209" y="16696"/>
                    <a:pt x="228879" y="16696"/>
                  </a:cubicBezTo>
                  <a:cubicBezTo>
                    <a:pt x="228879" y="16696"/>
                    <a:pt x="228879" y="16696"/>
                    <a:pt x="228879" y="27826"/>
                  </a:cubicBezTo>
                  <a:cubicBezTo>
                    <a:pt x="228879" y="27826"/>
                    <a:pt x="228879" y="27826"/>
                    <a:pt x="223297" y="33392"/>
                  </a:cubicBezTo>
                  <a:cubicBezTo>
                    <a:pt x="223297" y="33392"/>
                    <a:pt x="217714" y="33392"/>
                    <a:pt x="217714" y="33392"/>
                  </a:cubicBezTo>
                  <a:cubicBezTo>
                    <a:pt x="217714" y="27826"/>
                    <a:pt x="217714" y="27826"/>
                    <a:pt x="217714" y="27826"/>
                  </a:cubicBezTo>
                  <a:cubicBezTo>
                    <a:pt x="217714" y="27826"/>
                    <a:pt x="223297" y="27826"/>
                    <a:pt x="223297" y="27826"/>
                  </a:cubicBezTo>
                  <a:cubicBezTo>
                    <a:pt x="223297" y="27826"/>
                    <a:pt x="223297" y="27826"/>
                    <a:pt x="223297" y="16696"/>
                  </a:cubicBezTo>
                  <a:cubicBezTo>
                    <a:pt x="223297" y="16696"/>
                    <a:pt x="223297" y="16696"/>
                    <a:pt x="217714" y="16696"/>
                  </a:cubicBezTo>
                  <a:cubicBezTo>
                    <a:pt x="217714" y="16696"/>
                    <a:pt x="217714" y="16696"/>
                    <a:pt x="195385" y="16696"/>
                  </a:cubicBezTo>
                  <a:cubicBezTo>
                    <a:pt x="195385" y="16696"/>
                    <a:pt x="195385" y="16696"/>
                    <a:pt x="195385" y="27826"/>
                  </a:cubicBezTo>
                  <a:cubicBezTo>
                    <a:pt x="195385" y="27826"/>
                    <a:pt x="195385" y="27826"/>
                    <a:pt x="195385" y="33392"/>
                  </a:cubicBezTo>
                  <a:cubicBezTo>
                    <a:pt x="195385" y="33392"/>
                    <a:pt x="189802" y="33392"/>
                    <a:pt x="189802" y="33392"/>
                  </a:cubicBezTo>
                  <a:cubicBezTo>
                    <a:pt x="189802" y="33392"/>
                    <a:pt x="189802" y="33392"/>
                    <a:pt x="184220" y="33392"/>
                  </a:cubicBezTo>
                  <a:cubicBezTo>
                    <a:pt x="184220" y="27826"/>
                    <a:pt x="184220" y="27826"/>
                    <a:pt x="184220" y="27826"/>
                  </a:cubicBezTo>
                  <a:cubicBezTo>
                    <a:pt x="184220" y="27826"/>
                    <a:pt x="184220" y="27826"/>
                    <a:pt x="184220" y="16696"/>
                  </a:cubicBezTo>
                  <a:cubicBezTo>
                    <a:pt x="184220" y="16696"/>
                    <a:pt x="184220" y="16696"/>
                    <a:pt x="161890" y="16696"/>
                  </a:cubicBezTo>
                  <a:cubicBezTo>
                    <a:pt x="161890" y="16696"/>
                    <a:pt x="161890" y="16696"/>
                    <a:pt x="156308" y="16696"/>
                  </a:cubicBezTo>
                  <a:cubicBezTo>
                    <a:pt x="156308" y="16696"/>
                    <a:pt x="156308" y="16696"/>
                    <a:pt x="133978" y="16696"/>
                  </a:cubicBezTo>
                  <a:cubicBezTo>
                    <a:pt x="133978" y="16696"/>
                    <a:pt x="133978" y="16696"/>
                    <a:pt x="133978" y="27826"/>
                  </a:cubicBezTo>
                  <a:cubicBezTo>
                    <a:pt x="133978" y="27826"/>
                    <a:pt x="133978" y="27826"/>
                    <a:pt x="128396" y="33392"/>
                  </a:cubicBezTo>
                  <a:cubicBezTo>
                    <a:pt x="122813" y="33392"/>
                    <a:pt x="122813" y="33392"/>
                    <a:pt x="122813" y="33392"/>
                  </a:cubicBezTo>
                  <a:cubicBezTo>
                    <a:pt x="122813" y="27826"/>
                    <a:pt x="122813" y="27826"/>
                    <a:pt x="122813" y="27826"/>
                  </a:cubicBezTo>
                  <a:cubicBezTo>
                    <a:pt x="122813" y="27826"/>
                    <a:pt x="128396" y="27826"/>
                    <a:pt x="128396" y="27826"/>
                  </a:cubicBezTo>
                  <a:cubicBezTo>
                    <a:pt x="128396" y="27826"/>
                    <a:pt x="128396" y="27826"/>
                    <a:pt x="128396" y="16696"/>
                  </a:cubicBezTo>
                  <a:cubicBezTo>
                    <a:pt x="128396" y="16696"/>
                    <a:pt x="128396" y="16696"/>
                    <a:pt x="122813" y="16696"/>
                  </a:cubicBezTo>
                  <a:cubicBezTo>
                    <a:pt x="122813" y="16696"/>
                    <a:pt x="122813" y="16696"/>
                    <a:pt x="100483" y="16696"/>
                  </a:cubicBezTo>
                  <a:cubicBezTo>
                    <a:pt x="100483" y="16696"/>
                    <a:pt x="100483" y="16696"/>
                    <a:pt x="100483" y="27826"/>
                  </a:cubicBezTo>
                  <a:cubicBezTo>
                    <a:pt x="100483" y="27826"/>
                    <a:pt x="100483" y="27826"/>
                    <a:pt x="100483" y="33392"/>
                  </a:cubicBezTo>
                  <a:cubicBezTo>
                    <a:pt x="94901" y="33392"/>
                    <a:pt x="94901" y="33392"/>
                    <a:pt x="94901" y="33392"/>
                  </a:cubicBezTo>
                  <a:cubicBezTo>
                    <a:pt x="94901" y="33392"/>
                    <a:pt x="94901" y="33392"/>
                    <a:pt x="89319" y="33392"/>
                  </a:cubicBezTo>
                  <a:cubicBezTo>
                    <a:pt x="89319" y="27826"/>
                    <a:pt x="89319" y="27826"/>
                    <a:pt x="89319" y="27826"/>
                  </a:cubicBezTo>
                  <a:cubicBezTo>
                    <a:pt x="89319" y="27826"/>
                    <a:pt x="89319" y="27826"/>
                    <a:pt x="89319" y="16696"/>
                  </a:cubicBezTo>
                  <a:cubicBezTo>
                    <a:pt x="89319" y="16696"/>
                    <a:pt x="89319" y="16696"/>
                    <a:pt x="66989" y="16696"/>
                  </a:cubicBezTo>
                  <a:cubicBezTo>
                    <a:pt x="66989" y="16696"/>
                    <a:pt x="66989" y="16696"/>
                    <a:pt x="61407" y="16696"/>
                  </a:cubicBezTo>
                  <a:cubicBezTo>
                    <a:pt x="61407" y="16696"/>
                    <a:pt x="61407" y="16696"/>
                    <a:pt x="44659" y="16696"/>
                  </a:cubicBezTo>
                  <a:cubicBezTo>
                    <a:pt x="39077" y="16696"/>
                    <a:pt x="39077" y="16696"/>
                    <a:pt x="39077" y="16696"/>
                  </a:cubicBezTo>
                  <a:close/>
                  <a:moveTo>
                    <a:pt x="44659" y="0"/>
                  </a:moveTo>
                  <a:cubicBezTo>
                    <a:pt x="44659" y="0"/>
                    <a:pt x="44659" y="0"/>
                    <a:pt x="463341" y="0"/>
                  </a:cubicBezTo>
                  <a:cubicBezTo>
                    <a:pt x="485670" y="0"/>
                    <a:pt x="508000" y="22261"/>
                    <a:pt x="508000" y="44523"/>
                  </a:cubicBezTo>
                  <a:cubicBezTo>
                    <a:pt x="508000" y="44523"/>
                    <a:pt x="508000" y="44523"/>
                    <a:pt x="508000" y="322788"/>
                  </a:cubicBezTo>
                  <a:cubicBezTo>
                    <a:pt x="508000" y="345049"/>
                    <a:pt x="485670" y="367310"/>
                    <a:pt x="463341" y="367310"/>
                  </a:cubicBezTo>
                  <a:cubicBezTo>
                    <a:pt x="463341" y="367310"/>
                    <a:pt x="463341" y="367310"/>
                    <a:pt x="273539" y="367310"/>
                  </a:cubicBezTo>
                  <a:cubicBezTo>
                    <a:pt x="273539" y="367310"/>
                    <a:pt x="273539" y="367310"/>
                    <a:pt x="273539" y="400702"/>
                  </a:cubicBezTo>
                  <a:cubicBezTo>
                    <a:pt x="273539" y="400702"/>
                    <a:pt x="273539" y="400702"/>
                    <a:pt x="407517" y="400702"/>
                  </a:cubicBezTo>
                  <a:cubicBezTo>
                    <a:pt x="407517" y="400702"/>
                    <a:pt x="407517" y="400702"/>
                    <a:pt x="424264" y="422963"/>
                  </a:cubicBezTo>
                  <a:cubicBezTo>
                    <a:pt x="424264" y="422963"/>
                    <a:pt x="424264" y="422963"/>
                    <a:pt x="424264" y="439659"/>
                  </a:cubicBezTo>
                  <a:cubicBezTo>
                    <a:pt x="424264" y="439659"/>
                    <a:pt x="424264" y="439659"/>
                    <a:pt x="83736" y="439659"/>
                  </a:cubicBezTo>
                  <a:cubicBezTo>
                    <a:pt x="83736" y="439659"/>
                    <a:pt x="83736" y="439659"/>
                    <a:pt x="83736" y="422963"/>
                  </a:cubicBezTo>
                  <a:cubicBezTo>
                    <a:pt x="83736" y="422963"/>
                    <a:pt x="83736" y="422963"/>
                    <a:pt x="100483" y="400702"/>
                  </a:cubicBezTo>
                  <a:cubicBezTo>
                    <a:pt x="100483" y="400702"/>
                    <a:pt x="100483" y="400702"/>
                    <a:pt x="234462" y="400702"/>
                  </a:cubicBezTo>
                  <a:cubicBezTo>
                    <a:pt x="234462" y="400702"/>
                    <a:pt x="234462" y="400702"/>
                    <a:pt x="234462" y="367310"/>
                  </a:cubicBezTo>
                  <a:cubicBezTo>
                    <a:pt x="234462" y="367310"/>
                    <a:pt x="234462" y="367310"/>
                    <a:pt x="44659" y="367310"/>
                  </a:cubicBezTo>
                  <a:cubicBezTo>
                    <a:pt x="22330" y="367310"/>
                    <a:pt x="0" y="345049"/>
                    <a:pt x="0" y="322788"/>
                  </a:cubicBezTo>
                  <a:cubicBezTo>
                    <a:pt x="0" y="322788"/>
                    <a:pt x="0" y="322788"/>
                    <a:pt x="0" y="44523"/>
                  </a:cubicBezTo>
                  <a:cubicBezTo>
                    <a:pt x="0" y="22261"/>
                    <a:pt x="22330" y="0"/>
                    <a:pt x="44659" y="0"/>
                  </a:cubicBezTo>
                  <a:close/>
                </a:path>
              </a:pathLst>
            </a:custGeom>
            <a:solidFill>
              <a:schemeClr val="bg1"/>
            </a:solidFill>
            <a:ln>
              <a:noFill/>
            </a:ln>
            <a:extLst/>
          </p:spPr>
          <p:txBody>
            <a:bodyPr anchor="ctr"/>
            <a:lstStyle/>
            <a:p>
              <a:pPr algn="ctr"/>
              <a:endParaRPr dirty="0"/>
            </a:p>
          </p:txBody>
        </p:sp>
      </p:grpSp>
      <p:pic>
        <p:nvPicPr>
          <p:cNvPr id="30" name="Picture 29">
            <a:extLst>
              <a:ext uri="{FF2B5EF4-FFF2-40B4-BE49-F238E27FC236}">
                <a16:creationId xmlns:a16="http://schemas.microsoft.com/office/drawing/2014/main" id="{8FC51F6A-9B27-6347-989E-19FD70521F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7846" y="3524868"/>
            <a:ext cx="330436" cy="323844"/>
          </a:xfrm>
          <a:prstGeom prst="rect">
            <a:avLst/>
          </a:prstGeom>
        </p:spPr>
      </p:pic>
      <p:cxnSp>
        <p:nvCxnSpPr>
          <p:cNvPr id="31" name="直接连接符 3">
            <a:extLst>
              <a:ext uri="{FF2B5EF4-FFF2-40B4-BE49-F238E27FC236}">
                <a16:creationId xmlns:a16="http://schemas.microsoft.com/office/drawing/2014/main" id="{BFD1EA30-484D-4B4A-8E29-1C09BBE4C410}"/>
              </a:ext>
            </a:extLst>
          </p:cNvPr>
          <p:cNvCxnSpPr>
            <a:cxnSpLocks/>
          </p:cNvCxnSpPr>
          <p:nvPr/>
        </p:nvCxnSpPr>
        <p:spPr>
          <a:xfrm>
            <a:off x="3390472" y="1469204"/>
            <a:ext cx="0" cy="4335695"/>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8157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924" y="2927838"/>
            <a:ext cx="10850564" cy="501162"/>
          </a:xfrm>
        </p:spPr>
        <p:txBody>
          <a:bodyPr>
            <a:noAutofit/>
          </a:bodyPr>
          <a:lstStyle/>
          <a:p>
            <a:r>
              <a:rPr lang="en-US" altLang="zh-CN" sz="3600" dirty="0"/>
              <a:t>Demo</a:t>
            </a:r>
            <a:endParaRPr lang="zh-CN" altLang="en-US" sz="3600" dirty="0"/>
          </a:p>
        </p:txBody>
      </p:sp>
      <p:sp>
        <p:nvSpPr>
          <p:cNvPr id="3" name="文本占位符 2"/>
          <p:cNvSpPr>
            <a:spLocks noGrp="1"/>
          </p:cNvSpPr>
          <p:nvPr>
            <p:ph type="body" idx="1"/>
          </p:nvPr>
        </p:nvSpPr>
        <p:spPr>
          <a:xfrm>
            <a:off x="669924" y="3472000"/>
            <a:ext cx="10850564" cy="1082874"/>
          </a:xfrm>
        </p:spPr>
        <p:txBody>
          <a:bodyPr>
            <a:normAutofit/>
          </a:bodyPr>
          <a:lstStyle/>
          <a:p>
            <a:pPr lvl="0"/>
            <a:r>
              <a:rPr lang="en-US" altLang="zh-CN" sz="1400" dirty="0"/>
              <a:t>Demo our work with code and output of image classification and segmentation.</a:t>
            </a:r>
            <a:endParaRPr lang="zh-CN" altLang="en-US" sz="1400" dirty="0"/>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03</a:t>
            </a:r>
            <a:endParaRPr lang="zh-CN" altLang="en-US" b="1" dirty="0">
              <a:solidFill>
                <a:schemeClr val="accent1"/>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229579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8</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Demo: Image Classification</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pic>
        <p:nvPicPr>
          <p:cNvPr id="3" name="Picture 2">
            <a:extLst>
              <a:ext uri="{FF2B5EF4-FFF2-40B4-BE49-F238E27FC236}">
                <a16:creationId xmlns:a16="http://schemas.microsoft.com/office/drawing/2014/main" id="{9731F266-7F0F-3E46-A645-8D297E2944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0512" y="884196"/>
            <a:ext cx="8108541" cy="5781586"/>
          </a:xfrm>
          <a:prstGeom prst="rect">
            <a:avLst/>
          </a:prstGeom>
        </p:spPr>
      </p:pic>
    </p:spTree>
    <p:extLst>
      <p:ext uri="{BB962C8B-B14F-4D97-AF65-F5344CB8AC3E}">
        <p14:creationId xmlns:p14="http://schemas.microsoft.com/office/powerpoint/2010/main" val="32571258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C3FFCBCB-07DC-4797-82F6-3E2F323BDE0E}"/>
              </a:ext>
            </a:extLst>
          </p:cNvPr>
          <p:cNvSpPr>
            <a:spLocks noGrp="1"/>
          </p:cNvSpPr>
          <p:nvPr>
            <p:ph type="sldNum" sz="quarter" idx="12"/>
          </p:nvPr>
        </p:nvSpPr>
        <p:spPr/>
        <p:txBody>
          <a:bodyPr/>
          <a:lstStyle/>
          <a:p>
            <a:fld id="{5DD3DB80-B894-403A-B48E-6FDC1A72010E}" type="slidenum">
              <a:rPr lang="zh-CN" altLang="en-US" smtClean="0"/>
              <a:pPr/>
              <a:t>9</a:t>
            </a:fld>
            <a:endParaRPr lang="zh-CN" altLang="en-US"/>
          </a:p>
        </p:txBody>
      </p:sp>
      <p:sp>
        <p:nvSpPr>
          <p:cNvPr id="112" name="Rectangle 111">
            <a:extLst>
              <a:ext uri="{FF2B5EF4-FFF2-40B4-BE49-F238E27FC236}">
                <a16:creationId xmlns:a16="http://schemas.microsoft.com/office/drawing/2014/main" id="{64496D42-B835-9C48-A30E-049D74FBC128}"/>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sp>
        <p:nvSpPr>
          <p:cNvPr id="113" name="Rectangle 112">
            <a:extLst>
              <a:ext uri="{FF2B5EF4-FFF2-40B4-BE49-F238E27FC236}">
                <a16:creationId xmlns:a16="http://schemas.microsoft.com/office/drawing/2014/main" id="{29BC6E0C-7A1C-F648-8D12-E232EB7B6596}"/>
              </a:ext>
            </a:extLst>
          </p:cNvPr>
          <p:cNvSpPr/>
          <p:nvPr/>
        </p:nvSpPr>
        <p:spPr>
          <a:xfrm>
            <a:off x="5977217" y="3244334"/>
            <a:ext cx="237566" cy="369332"/>
          </a:xfrm>
          <a:prstGeom prst="rect">
            <a:avLst/>
          </a:prstGeom>
        </p:spPr>
        <p:txBody>
          <a:bodyPr wrap="none">
            <a:spAutoFit/>
          </a:bodyPr>
          <a:lstStyle/>
          <a:p>
            <a:r>
              <a:rPr lang="en-US" dirty="0">
                <a:solidFill>
                  <a:srgbClr val="000000"/>
                </a:solidFill>
                <a:latin typeface="-webkit-standard"/>
              </a:rPr>
              <a:t> </a:t>
            </a:r>
            <a:endParaRPr lang="en-US" dirty="0"/>
          </a:p>
        </p:txBody>
      </p:sp>
      <p:cxnSp>
        <p:nvCxnSpPr>
          <p:cNvPr id="132" name="直接连接符 3">
            <a:extLst>
              <a:ext uri="{FF2B5EF4-FFF2-40B4-BE49-F238E27FC236}">
                <a16:creationId xmlns:a16="http://schemas.microsoft.com/office/drawing/2014/main" id="{055B8E2A-5281-3540-81EB-3BAE9223878A}"/>
              </a:ext>
            </a:extLst>
          </p:cNvPr>
          <p:cNvCxnSpPr>
            <a:cxnSpLocks/>
          </p:cNvCxnSpPr>
          <p:nvPr/>
        </p:nvCxnSpPr>
        <p:spPr>
          <a:xfrm flipV="1">
            <a:off x="330330" y="710044"/>
            <a:ext cx="6638506" cy="274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标题 1">
            <a:extLst>
              <a:ext uri="{FF2B5EF4-FFF2-40B4-BE49-F238E27FC236}">
                <a16:creationId xmlns:a16="http://schemas.microsoft.com/office/drawing/2014/main" id="{D8E36AF6-3E53-BE4E-843C-B003EFBEFD93}"/>
              </a:ext>
            </a:extLst>
          </p:cNvPr>
          <p:cNvSpPr>
            <a:spLocks noGrp="1"/>
          </p:cNvSpPr>
          <p:nvPr>
            <p:ph type="title"/>
          </p:nvPr>
        </p:nvSpPr>
        <p:spPr>
          <a:xfrm>
            <a:off x="551935" y="-318655"/>
            <a:ext cx="10850563" cy="1028699"/>
          </a:xfrm>
        </p:spPr>
        <p:txBody>
          <a:bodyPr>
            <a:normAutofit/>
          </a:bodyPr>
          <a:lstStyle/>
          <a:p>
            <a:r>
              <a:rPr lang="en-US" altLang="zh-CN" sz="3200" b="0" dirty="0">
                <a:latin typeface="TH SarabunPSK" panose="020B0500040200020003" pitchFamily="34" charset="-34"/>
                <a:ea typeface="LiHei Pro Medium" panose="020B0500000000000000" pitchFamily="34" charset="-120"/>
                <a:cs typeface="TH SarabunPSK" panose="020B0500040200020003" pitchFamily="34" charset="-34"/>
              </a:rPr>
              <a:t>Demo: Image Classification</a:t>
            </a:r>
            <a:endParaRPr lang="zh-CN" altLang="en-US" sz="3200" b="0" dirty="0">
              <a:latin typeface="TH SarabunPSK" panose="020B0500040200020003" pitchFamily="34" charset="-34"/>
              <a:ea typeface="LiHei Pro Medium" panose="020B0500000000000000" pitchFamily="34" charset="-120"/>
              <a:cs typeface="TH SarabunPSK" panose="020B0500040200020003" pitchFamily="34" charset="-34"/>
            </a:endParaRPr>
          </a:p>
        </p:txBody>
      </p:sp>
      <p:pic>
        <p:nvPicPr>
          <p:cNvPr id="5" name="Picture 4">
            <a:extLst>
              <a:ext uri="{FF2B5EF4-FFF2-40B4-BE49-F238E27FC236}">
                <a16:creationId xmlns:a16="http://schemas.microsoft.com/office/drawing/2014/main" id="{354A3D80-775A-9F43-B0CF-1C18C7C909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0567" y="932522"/>
            <a:ext cx="7750866" cy="5578583"/>
          </a:xfrm>
          <a:prstGeom prst="rect">
            <a:avLst/>
          </a:prstGeom>
        </p:spPr>
      </p:pic>
    </p:spTree>
    <p:extLst>
      <p:ext uri="{BB962C8B-B14F-4D97-AF65-F5344CB8AC3E}">
        <p14:creationId xmlns:p14="http://schemas.microsoft.com/office/powerpoint/2010/main" val="315380341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a18adb86-5929-4bf5-a1c6-bcf101f86030"/>
</p:tagLst>
</file>

<file path=ppt/tags/tag2.xml><?xml version="1.0" encoding="utf-8"?>
<p:tagLst xmlns:a="http://schemas.openxmlformats.org/drawingml/2006/main" xmlns:r="http://schemas.openxmlformats.org/officeDocument/2006/relationships" xmlns:p="http://schemas.openxmlformats.org/presentationml/2006/main">
  <p:tag name="ISLIDE.DIAGRAM" val="0fb470e5-1029-42ce-833c-e9373f9ba9bf"/>
</p:tagLst>
</file>

<file path=ppt/tags/tag3.xml><?xml version="1.0" encoding="utf-8"?>
<p:tagLst xmlns:a="http://schemas.openxmlformats.org/drawingml/2006/main" xmlns:r="http://schemas.openxmlformats.org/officeDocument/2006/relationships" xmlns:p="http://schemas.openxmlformats.org/presentationml/2006/main">
  <p:tag name="ISLIDE.DIAGRAM" val="0ef9174f-8e44-4a5b-b70b-76b6e3001eaa"/>
</p:tagLst>
</file>

<file path=ppt/tags/tag4.xml><?xml version="1.0" encoding="utf-8"?>
<p:tagLst xmlns:a="http://schemas.openxmlformats.org/drawingml/2006/main" xmlns:r="http://schemas.openxmlformats.org/officeDocument/2006/relationships" xmlns:p="http://schemas.openxmlformats.org/presentationml/2006/main">
  <p:tag name="ISLIDE.DIAGRAM" val="2a212a43-1628-436d-9c22-274464bc3826"/>
</p:tagLst>
</file>

<file path=ppt/theme/theme1.xml><?xml version="1.0" encoding="utf-8"?>
<a:theme xmlns:a="http://schemas.openxmlformats.org/drawingml/2006/main" name="主题5">
  <a:themeElements>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ppt/theme/themeOverride2.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ppt/theme/themeOverride3.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702</TotalTime>
  <Words>376</Words>
  <Application>Microsoft Macintosh PowerPoint</Application>
  <PresentationFormat>Widescreen</PresentationFormat>
  <Paragraphs>101</Paragraphs>
  <Slides>18</Slides>
  <Notes>3</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-webkit-standard</vt:lpstr>
      <vt:lpstr>LiHei Pro Medium</vt:lpstr>
      <vt:lpstr>微软雅黑</vt:lpstr>
      <vt:lpstr>宋体</vt:lpstr>
      <vt:lpstr>Apple Braille Pinpoint 8 Dot</vt:lpstr>
      <vt:lpstr>Apple Chancery</vt:lpstr>
      <vt:lpstr>Arial</vt:lpstr>
      <vt:lpstr>Calibri</vt:lpstr>
      <vt:lpstr>Impact</vt:lpstr>
      <vt:lpstr>TH SarabunPSK</vt:lpstr>
      <vt:lpstr>主题5</vt:lpstr>
      <vt:lpstr>Smart Application Generator</vt:lpstr>
      <vt:lpstr>PowerPoint Presentation</vt:lpstr>
      <vt:lpstr>System Diagram</vt:lpstr>
      <vt:lpstr>System Diagram</vt:lpstr>
      <vt:lpstr>Accomplishments</vt:lpstr>
      <vt:lpstr>PowerPoint Presentation</vt:lpstr>
      <vt:lpstr>Demo</vt:lpstr>
      <vt:lpstr>Demo: Image Classification</vt:lpstr>
      <vt:lpstr>Demo: Image Classification</vt:lpstr>
      <vt:lpstr>Demo: Image Classification</vt:lpstr>
      <vt:lpstr>Demo: Image Segmentation</vt:lpstr>
      <vt:lpstr>Demo: Image Segmentation</vt:lpstr>
      <vt:lpstr>Demo: Image Segmentation</vt:lpstr>
      <vt:lpstr>Demo: Image Segmentation</vt:lpstr>
      <vt:lpstr>Demo: Image Segmentation</vt:lpstr>
      <vt:lpstr>Next Step</vt:lpstr>
      <vt:lpstr>Next Step</vt:lpstr>
      <vt:lpstr>Thanks for Attention</vt:lpstr>
    </vt:vector>
  </TitlesOfParts>
  <Manager>iSlide</Manager>
  <Company>iSlide</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Ye Xiangkun</cp:lastModifiedBy>
  <cp:revision>67</cp:revision>
  <cp:lastPrinted>2018-02-05T16:00:00Z</cp:lastPrinted>
  <dcterms:created xsi:type="dcterms:W3CDTF">2018-02-05T16:00:00Z</dcterms:created>
  <dcterms:modified xsi:type="dcterms:W3CDTF">2018-10-31T23:44:37Z</dcterms:modified>
  <cp:category>business proposal;oral defense;training courseware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a18adb86-5929-4bf5-a1c6-bcf101f86030</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t-shyu@microsoft.com</vt:lpwstr>
  </property>
  <property fmtid="{D5CDD505-2E9C-101B-9397-08002B2CF9AE}" pid="6" name="MSIP_Label_f42aa342-8706-4288-bd11-ebb85995028c_SetDate">
    <vt:lpwstr>2018-08-30T08:24:10.9447553Z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